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0"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0" name="Shape 2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6" name="Shape 20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 name="Shape 2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0" name="Shape 2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6" name="Shape 2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2" name="Shape 2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 name="Shape 12"/>
        <p:cNvGrpSpPr/>
        <p:nvPr/>
      </p:nvGrpSpPr>
      <p:grpSpPr>
        <a:xfrm>
          <a:off x="0" y="0"/>
          <a:ext cx="0" cy="0"/>
          <a:chOff x="0" y="0"/>
          <a:chExt cx="0" cy="0"/>
        </a:xfrm>
      </p:grpSpPr>
      <p:pic>
        <p:nvPicPr>
          <p:cNvPr descr="HD-ShadowLong.png" id="13" name="Shape 13"/>
          <p:cNvPicPr preferRelativeResize="0"/>
          <p:nvPr/>
        </p:nvPicPr>
        <p:blipFill rotWithShape="1">
          <a:blip r:embed="rId2">
            <a:alphaModFix/>
          </a:blip>
          <a:srcRect b="0" l="0" r="0" t="0"/>
          <a:stretch/>
        </p:blipFill>
        <p:spPr>
          <a:xfrm>
            <a:off x="1" y="4242851"/>
            <a:ext cx="8968084" cy="275942"/>
          </a:xfrm>
          <a:prstGeom prst="rect">
            <a:avLst/>
          </a:prstGeom>
          <a:noFill/>
          <a:ln>
            <a:noFill/>
          </a:ln>
        </p:spPr>
      </p:pic>
      <p:pic>
        <p:nvPicPr>
          <p:cNvPr descr="HD-ShadowShort.png" id="14" name="Shape 14"/>
          <p:cNvPicPr preferRelativeResize="0"/>
          <p:nvPr/>
        </p:nvPicPr>
        <p:blipFill rotWithShape="1">
          <a:blip r:embed="rId3">
            <a:alphaModFix/>
          </a:blip>
          <a:srcRect b="0" l="0" r="0" t="0"/>
          <a:stretch/>
        </p:blipFill>
        <p:spPr>
          <a:xfrm>
            <a:off x="9111716" y="4243845"/>
            <a:ext cx="3077108" cy="276940"/>
          </a:xfrm>
          <a:prstGeom prst="rect">
            <a:avLst/>
          </a:prstGeom>
          <a:noFill/>
          <a:ln>
            <a:noFill/>
          </a:ln>
        </p:spPr>
      </p:pic>
      <p:sp>
        <p:nvSpPr>
          <p:cNvPr id="15" name="Shape 15"/>
          <p:cNvSpPr/>
          <p:nvPr/>
        </p:nvSpPr>
        <p:spPr>
          <a:xfrm>
            <a:off x="0" y="2590078"/>
            <a:ext cx="8968085" cy="1660332"/>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 name="Shape 16"/>
          <p:cNvSpPr/>
          <p:nvPr/>
        </p:nvSpPr>
        <p:spPr>
          <a:xfrm>
            <a:off x="9111715" y="2590078"/>
            <a:ext cx="3077109" cy="1660332"/>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txBox="1"/>
          <p:nvPr>
            <p:ph type="ctrTitle"/>
          </p:nvPr>
        </p:nvSpPr>
        <p:spPr>
          <a:xfrm>
            <a:off x="680322" y="2733709"/>
            <a:ext cx="8144134" cy="1373070"/>
          </a:xfrm>
          <a:prstGeom prst="rect">
            <a:avLst/>
          </a:prstGeom>
          <a:noFill/>
          <a:ln>
            <a:noFill/>
          </a:ln>
        </p:spPr>
        <p:txBody>
          <a:bodyPr anchorCtr="0" anchor="b" bIns="91425" lIns="91425" spcFirstLastPara="1" rIns="91425" wrap="square" tIns="91425"/>
          <a:lstStyle>
            <a:lvl1pPr lvl="0" marR="0" rtl="0" algn="r">
              <a:lnSpc>
                <a:spcPct val="90000"/>
              </a:lnSpc>
              <a:spcBef>
                <a:spcPts val="0"/>
              </a:spcBef>
              <a:spcAft>
                <a:spcPts val="0"/>
              </a:spcAft>
              <a:buClr>
                <a:schemeClr val="lt1"/>
              </a:buClr>
              <a:buSzPts val="5400"/>
              <a:buFont typeface="Trebuchet MS"/>
              <a:buNone/>
              <a:defRPr b="0" i="0" sz="54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Shape 18"/>
          <p:cNvSpPr txBox="1"/>
          <p:nvPr>
            <p:ph idx="1" type="subTitle"/>
          </p:nvPr>
        </p:nvSpPr>
        <p:spPr>
          <a:xfrm>
            <a:off x="680322" y="4394039"/>
            <a:ext cx="8144134" cy="1117687"/>
          </a:xfrm>
          <a:prstGeom prst="rect">
            <a:avLst/>
          </a:prstGeom>
          <a:noFill/>
          <a:ln>
            <a:noFill/>
          </a:ln>
        </p:spPr>
        <p:txBody>
          <a:bodyPr anchorCtr="0" anchor="t" bIns="91425" lIns="91425" spcFirstLastPara="1" rIns="91425" wrap="square" tIns="91425"/>
          <a:lstStyle>
            <a:lvl1pPr lvl="0" marR="0" rtl="0" algn="r">
              <a:lnSpc>
                <a:spcPct val="90000"/>
              </a:lnSpc>
              <a:spcBef>
                <a:spcPts val="10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1pPr>
            <a:lvl2pPr lvl="1" marR="0" rtl="0" algn="ctr">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2pPr>
            <a:lvl3pPr lvl="2" marR="0" rtl="0" algn="ctr">
              <a:lnSpc>
                <a:spcPct val="90000"/>
              </a:lnSpc>
              <a:spcBef>
                <a:spcPts val="500"/>
              </a:spcBef>
              <a:spcAft>
                <a:spcPts val="0"/>
              </a:spcAft>
              <a:buClr>
                <a:schemeClr val="lt1"/>
              </a:buClr>
              <a:buSzPts val="1800"/>
              <a:buFont typeface="Arial"/>
              <a:buNone/>
              <a:defRPr b="0" i="0" sz="1800" u="none" cap="none" strike="noStrike">
                <a:solidFill>
                  <a:schemeClr val="lt1"/>
                </a:solidFill>
                <a:latin typeface="Trebuchet MS"/>
                <a:ea typeface="Trebuchet MS"/>
                <a:cs typeface="Trebuchet MS"/>
                <a:sym typeface="Trebuchet MS"/>
              </a:defRPr>
            </a:lvl3pPr>
            <a:lvl4pPr lvl="3"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4pPr>
            <a:lvl5pPr lvl="4"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5pPr>
            <a:lvl6pPr lvl="5"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6pPr>
            <a:lvl7pPr lvl="6"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7pPr>
            <a:lvl8pPr lvl="7"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8pPr>
            <a:lvl9pPr lvl="8" marR="0" rtl="0" algn="ctr">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19" name="Shape 19"/>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105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20" name="Shape 20"/>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05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21" name="Shape 21"/>
          <p:cNvSpPr txBox="1"/>
          <p:nvPr>
            <p:ph idx="12" type="sldNum"/>
          </p:nvPr>
        </p:nvSpPr>
        <p:spPr>
          <a:xfrm>
            <a:off x="9255346" y="2750337"/>
            <a:ext cx="1171888" cy="1356442"/>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3600" u="none" cap="none" strike="noStrike">
                <a:solidFill>
                  <a:schemeClr val="lt1"/>
                </a:solidFill>
                <a:latin typeface="Trebuchet MS"/>
                <a:ea typeface="Trebuchet MS"/>
                <a:cs typeface="Trebuchet MS"/>
                <a:sym typeface="Trebuchet MS"/>
              </a:defRPr>
            </a:lvl1pPr>
            <a:lvl2pPr indent="0" lvl="1" marL="0" marR="0" rtl="0" algn="l">
              <a:spcBef>
                <a:spcPts val="0"/>
              </a:spcBef>
              <a:buNone/>
              <a:defRPr b="0" i="0" sz="3600" u="none" cap="none" strike="noStrike">
                <a:solidFill>
                  <a:schemeClr val="lt1"/>
                </a:solidFill>
                <a:latin typeface="Trebuchet MS"/>
                <a:ea typeface="Trebuchet MS"/>
                <a:cs typeface="Trebuchet MS"/>
                <a:sym typeface="Trebuchet MS"/>
              </a:defRPr>
            </a:lvl2pPr>
            <a:lvl3pPr indent="0" lvl="2" marL="0" marR="0" rtl="0" algn="l">
              <a:spcBef>
                <a:spcPts val="0"/>
              </a:spcBef>
              <a:buNone/>
              <a:defRPr b="0" i="0" sz="3600" u="none" cap="none" strike="noStrike">
                <a:solidFill>
                  <a:schemeClr val="lt1"/>
                </a:solidFill>
                <a:latin typeface="Trebuchet MS"/>
                <a:ea typeface="Trebuchet MS"/>
                <a:cs typeface="Trebuchet MS"/>
                <a:sym typeface="Trebuchet MS"/>
              </a:defRPr>
            </a:lvl3pPr>
            <a:lvl4pPr indent="0" lvl="3" marL="0" marR="0" rtl="0" algn="l">
              <a:spcBef>
                <a:spcPts val="0"/>
              </a:spcBef>
              <a:buNone/>
              <a:defRPr b="0" i="0" sz="3600" u="none" cap="none" strike="noStrike">
                <a:solidFill>
                  <a:schemeClr val="lt1"/>
                </a:solidFill>
                <a:latin typeface="Trebuchet MS"/>
                <a:ea typeface="Trebuchet MS"/>
                <a:cs typeface="Trebuchet MS"/>
                <a:sym typeface="Trebuchet MS"/>
              </a:defRPr>
            </a:lvl4pPr>
            <a:lvl5pPr indent="0" lvl="4" marL="0" marR="0" rtl="0" algn="l">
              <a:spcBef>
                <a:spcPts val="0"/>
              </a:spcBef>
              <a:buNone/>
              <a:defRPr b="0" i="0" sz="3600" u="none" cap="none" strike="noStrike">
                <a:solidFill>
                  <a:schemeClr val="lt1"/>
                </a:solidFill>
                <a:latin typeface="Trebuchet MS"/>
                <a:ea typeface="Trebuchet MS"/>
                <a:cs typeface="Trebuchet MS"/>
                <a:sym typeface="Trebuchet MS"/>
              </a:defRPr>
            </a:lvl5pPr>
            <a:lvl6pPr indent="0" lvl="5" marL="0" marR="0" rtl="0" algn="l">
              <a:spcBef>
                <a:spcPts val="0"/>
              </a:spcBef>
              <a:buNone/>
              <a:defRPr b="0" i="0" sz="3600" u="none" cap="none" strike="noStrike">
                <a:solidFill>
                  <a:schemeClr val="lt1"/>
                </a:solidFill>
                <a:latin typeface="Trebuchet MS"/>
                <a:ea typeface="Trebuchet MS"/>
                <a:cs typeface="Trebuchet MS"/>
                <a:sym typeface="Trebuchet MS"/>
              </a:defRPr>
            </a:lvl6pPr>
            <a:lvl7pPr indent="0" lvl="6" marL="0" marR="0" rtl="0" algn="l">
              <a:spcBef>
                <a:spcPts val="0"/>
              </a:spcBef>
              <a:buNone/>
              <a:defRPr b="0" i="0" sz="3600" u="none" cap="none" strike="noStrike">
                <a:solidFill>
                  <a:schemeClr val="lt1"/>
                </a:solidFill>
                <a:latin typeface="Trebuchet MS"/>
                <a:ea typeface="Trebuchet MS"/>
                <a:cs typeface="Trebuchet MS"/>
                <a:sym typeface="Trebuchet MS"/>
              </a:defRPr>
            </a:lvl7pPr>
            <a:lvl8pPr indent="0" lvl="7" marL="0" marR="0" rtl="0" algn="l">
              <a:spcBef>
                <a:spcPts val="0"/>
              </a:spcBef>
              <a:buNone/>
              <a:defRPr b="0" i="0" sz="3600" u="none" cap="none" strike="noStrike">
                <a:solidFill>
                  <a:schemeClr val="lt1"/>
                </a:solidFill>
                <a:latin typeface="Trebuchet MS"/>
                <a:ea typeface="Trebuchet MS"/>
                <a:cs typeface="Trebuchet MS"/>
                <a:sym typeface="Trebuchet MS"/>
              </a:defRPr>
            </a:lvl8pPr>
            <a:lvl9pPr indent="0" lvl="8" marL="0" marR="0" rtl="0" algn="l">
              <a:spcBef>
                <a:spcPts val="0"/>
              </a:spcBef>
              <a:buNone/>
              <a:defRPr b="0" i="0" sz="3600" u="none" cap="none" strike="noStrike">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103" name="Shape 103"/>
        <p:cNvGrpSpPr/>
        <p:nvPr/>
      </p:nvGrpSpPr>
      <p:grpSpPr>
        <a:xfrm>
          <a:off x="0" y="0"/>
          <a:ext cx="0" cy="0"/>
          <a:chOff x="0" y="0"/>
          <a:chExt cx="0" cy="0"/>
        </a:xfrm>
      </p:grpSpPr>
      <p:pic>
        <p:nvPicPr>
          <p:cNvPr descr="HD-ShadowLong.png" id="104" name="Shape 104"/>
          <p:cNvPicPr preferRelativeResize="0"/>
          <p:nvPr/>
        </p:nvPicPr>
        <p:blipFill rotWithShape="1">
          <a:blip r:embed="rId2">
            <a:alphaModFix/>
          </a:blip>
          <a:srcRect b="0" l="0" r="0" t="0"/>
          <a:stretch/>
        </p:blipFill>
        <p:spPr>
          <a:xfrm>
            <a:off x="1" y="5928628"/>
            <a:ext cx="10437812" cy="321164"/>
          </a:xfrm>
          <a:prstGeom prst="rect">
            <a:avLst/>
          </a:prstGeom>
          <a:noFill/>
          <a:ln>
            <a:noFill/>
          </a:ln>
        </p:spPr>
      </p:pic>
      <p:pic>
        <p:nvPicPr>
          <p:cNvPr descr="HD-ShadowShort.png" id="105" name="Shape 105"/>
          <p:cNvPicPr preferRelativeResize="0"/>
          <p:nvPr/>
        </p:nvPicPr>
        <p:blipFill rotWithShape="1">
          <a:blip r:embed="rId3">
            <a:alphaModFix/>
          </a:blip>
          <a:srcRect b="0" l="0" r="0" t="0"/>
          <a:stretch/>
        </p:blipFill>
        <p:spPr>
          <a:xfrm>
            <a:off x="10585826" y="5929622"/>
            <a:ext cx="1602997" cy="144270"/>
          </a:xfrm>
          <a:prstGeom prst="rect">
            <a:avLst/>
          </a:prstGeom>
          <a:noFill/>
          <a:ln>
            <a:noFill/>
          </a:ln>
        </p:spPr>
      </p:pic>
      <p:sp>
        <p:nvSpPr>
          <p:cNvPr id="106" name="Shape 106"/>
          <p:cNvSpPr/>
          <p:nvPr/>
        </p:nvSpPr>
        <p:spPr>
          <a:xfrm>
            <a:off x="0" y="4567988"/>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7" name="Shape 107"/>
          <p:cNvSpPr/>
          <p:nvPr/>
        </p:nvSpPr>
        <p:spPr>
          <a:xfrm>
            <a:off x="10585827" y="4567988"/>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txBox="1"/>
          <p:nvPr>
            <p:ph type="title"/>
          </p:nvPr>
        </p:nvSpPr>
        <p:spPr>
          <a:xfrm>
            <a:off x="680322" y="4711616"/>
            <a:ext cx="9613859" cy="453051"/>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lt1"/>
              </a:buClr>
              <a:buSzPts val="2400"/>
              <a:buFont typeface="Trebuchet MS"/>
              <a:buNone/>
              <a:defRPr b="0" i="0" sz="24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9" name="Shape 109"/>
          <p:cNvSpPr/>
          <p:nvPr>
            <p:ph idx="2" type="pic"/>
          </p:nvPr>
        </p:nvSpPr>
        <p:spPr>
          <a:xfrm>
            <a:off x="680322" y="609597"/>
            <a:ext cx="9613859" cy="3589575"/>
          </a:xfrm>
          <a:prstGeom prst="rect">
            <a:avLst/>
          </a:prstGeom>
          <a:noFill/>
          <a:ln>
            <a:noFill/>
          </a:ln>
          <a:effectLst>
            <a:outerShdw blurRad="76200" rotWithShape="0" algn="tl" dir="5040000" dist="63500">
              <a:srgbClr val="000000">
                <a:alpha val="40784"/>
              </a:srgbClr>
            </a:outerShdw>
          </a:effectLst>
        </p:spPr>
        <p:txBody>
          <a:bodyPr anchorCtr="0" anchor="t" bIns="91425" lIns="91425" spcFirstLastPara="1" rIns="91425" wrap="square" tIns="91425"/>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Trebuchet MS"/>
                <a:ea typeface="Trebuchet MS"/>
                <a:cs typeface="Trebuchet MS"/>
                <a:sym typeface="Trebuchet MS"/>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9pPr>
          </a:lstStyle>
          <a:p/>
        </p:txBody>
      </p:sp>
      <p:sp>
        <p:nvSpPr>
          <p:cNvPr id="110" name="Shape 110"/>
          <p:cNvSpPr txBox="1"/>
          <p:nvPr>
            <p:ph idx="1" type="body"/>
          </p:nvPr>
        </p:nvSpPr>
        <p:spPr>
          <a:xfrm>
            <a:off x="680319" y="5169583"/>
            <a:ext cx="9613862" cy="622971"/>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11" name="Shape 111"/>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12" name="Shape 112"/>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13" name="Shape 113"/>
          <p:cNvSpPr txBox="1"/>
          <p:nvPr>
            <p:ph idx="12" type="sldNum"/>
          </p:nvPr>
        </p:nvSpPr>
        <p:spPr>
          <a:xfrm>
            <a:off x="10729455" y="4711309"/>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aption">
  <p:cSld name="Title and Caption">
    <p:spTree>
      <p:nvGrpSpPr>
        <p:cNvPr id="114" name="Shape 114"/>
        <p:cNvGrpSpPr/>
        <p:nvPr/>
      </p:nvGrpSpPr>
      <p:grpSpPr>
        <a:xfrm>
          <a:off x="0" y="0"/>
          <a:ext cx="0" cy="0"/>
          <a:chOff x="0" y="0"/>
          <a:chExt cx="0" cy="0"/>
        </a:xfrm>
      </p:grpSpPr>
      <p:pic>
        <p:nvPicPr>
          <p:cNvPr descr="HD-ShadowLong.png" id="115" name="Shape 115"/>
          <p:cNvPicPr preferRelativeResize="0"/>
          <p:nvPr/>
        </p:nvPicPr>
        <p:blipFill rotWithShape="1">
          <a:blip r:embed="rId2">
            <a:alphaModFix/>
          </a:blip>
          <a:srcRect b="0" l="0" r="0" t="0"/>
          <a:stretch/>
        </p:blipFill>
        <p:spPr>
          <a:xfrm>
            <a:off x="1" y="5928628"/>
            <a:ext cx="10437812" cy="321164"/>
          </a:xfrm>
          <a:prstGeom prst="rect">
            <a:avLst/>
          </a:prstGeom>
          <a:noFill/>
          <a:ln>
            <a:noFill/>
          </a:ln>
        </p:spPr>
      </p:pic>
      <p:pic>
        <p:nvPicPr>
          <p:cNvPr descr="HD-ShadowShort.png" id="116" name="Shape 116"/>
          <p:cNvPicPr preferRelativeResize="0"/>
          <p:nvPr/>
        </p:nvPicPr>
        <p:blipFill rotWithShape="1">
          <a:blip r:embed="rId3">
            <a:alphaModFix/>
          </a:blip>
          <a:srcRect b="0" l="0" r="0" t="0"/>
          <a:stretch/>
        </p:blipFill>
        <p:spPr>
          <a:xfrm>
            <a:off x="10585826" y="5929622"/>
            <a:ext cx="1602997" cy="144270"/>
          </a:xfrm>
          <a:prstGeom prst="rect">
            <a:avLst/>
          </a:prstGeom>
          <a:noFill/>
          <a:ln>
            <a:noFill/>
          </a:ln>
        </p:spPr>
      </p:pic>
      <p:sp>
        <p:nvSpPr>
          <p:cNvPr id="117" name="Shape 117"/>
          <p:cNvSpPr/>
          <p:nvPr/>
        </p:nvSpPr>
        <p:spPr>
          <a:xfrm>
            <a:off x="0" y="4567988"/>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Shape 118"/>
          <p:cNvSpPr/>
          <p:nvPr/>
        </p:nvSpPr>
        <p:spPr>
          <a:xfrm>
            <a:off x="10585827" y="4567988"/>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9" name="Shape 119"/>
          <p:cNvSpPr txBox="1"/>
          <p:nvPr>
            <p:ph type="title"/>
          </p:nvPr>
        </p:nvSpPr>
        <p:spPr>
          <a:xfrm>
            <a:off x="680322" y="609597"/>
            <a:ext cx="9613858" cy="359275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3200"/>
              <a:buFont typeface="Trebuchet MS"/>
              <a:buNone/>
              <a:defRPr b="0" i="0" sz="32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0" name="Shape 120"/>
          <p:cNvSpPr txBox="1"/>
          <p:nvPr>
            <p:ph idx="1" type="body"/>
          </p:nvPr>
        </p:nvSpPr>
        <p:spPr>
          <a:xfrm>
            <a:off x="680322" y="4711615"/>
            <a:ext cx="9613859" cy="1090789"/>
          </a:xfrm>
          <a:prstGeom prst="rect">
            <a:avLst/>
          </a:prstGeom>
          <a:noFill/>
          <a:ln>
            <a:noFill/>
          </a:ln>
        </p:spPr>
        <p:txBody>
          <a:bodyPr anchorCtr="0" anchor="ctr" bIns="91425" lIns="91425" spcFirstLastPara="1" rIns="91425" wrap="square" tIns="91425"/>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21" name="Shape 121"/>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22" name="Shape 122"/>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23" name="Shape 123"/>
          <p:cNvSpPr txBox="1"/>
          <p:nvPr>
            <p:ph idx="12" type="sldNum"/>
          </p:nvPr>
        </p:nvSpPr>
        <p:spPr>
          <a:xfrm>
            <a:off x="10729455" y="4711615"/>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124" name="Shape 124"/>
        <p:cNvGrpSpPr/>
        <p:nvPr/>
      </p:nvGrpSpPr>
      <p:grpSpPr>
        <a:xfrm>
          <a:off x="0" y="0"/>
          <a:ext cx="0" cy="0"/>
          <a:chOff x="0" y="0"/>
          <a:chExt cx="0" cy="0"/>
        </a:xfrm>
      </p:grpSpPr>
      <p:pic>
        <p:nvPicPr>
          <p:cNvPr descr="HD-ShadowLong.png" id="125" name="Shape 125"/>
          <p:cNvPicPr preferRelativeResize="0"/>
          <p:nvPr/>
        </p:nvPicPr>
        <p:blipFill rotWithShape="1">
          <a:blip r:embed="rId2">
            <a:alphaModFix/>
          </a:blip>
          <a:srcRect b="0" l="0" r="0" t="0"/>
          <a:stretch/>
        </p:blipFill>
        <p:spPr>
          <a:xfrm>
            <a:off x="1" y="5928628"/>
            <a:ext cx="10437812" cy="321164"/>
          </a:xfrm>
          <a:prstGeom prst="rect">
            <a:avLst/>
          </a:prstGeom>
          <a:noFill/>
          <a:ln>
            <a:noFill/>
          </a:ln>
        </p:spPr>
      </p:pic>
      <p:pic>
        <p:nvPicPr>
          <p:cNvPr descr="HD-ShadowShort.png" id="126" name="Shape 126"/>
          <p:cNvPicPr preferRelativeResize="0"/>
          <p:nvPr/>
        </p:nvPicPr>
        <p:blipFill rotWithShape="1">
          <a:blip r:embed="rId3">
            <a:alphaModFix/>
          </a:blip>
          <a:srcRect b="0" l="0" r="0" t="0"/>
          <a:stretch/>
        </p:blipFill>
        <p:spPr>
          <a:xfrm>
            <a:off x="10585826" y="5929622"/>
            <a:ext cx="1602997" cy="144270"/>
          </a:xfrm>
          <a:prstGeom prst="rect">
            <a:avLst/>
          </a:prstGeom>
          <a:noFill/>
          <a:ln>
            <a:noFill/>
          </a:ln>
        </p:spPr>
      </p:pic>
      <p:sp>
        <p:nvSpPr>
          <p:cNvPr id="127" name="Shape 127"/>
          <p:cNvSpPr/>
          <p:nvPr/>
        </p:nvSpPr>
        <p:spPr>
          <a:xfrm>
            <a:off x="0" y="4567988"/>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 name="Shape 128"/>
          <p:cNvSpPr/>
          <p:nvPr/>
        </p:nvSpPr>
        <p:spPr>
          <a:xfrm>
            <a:off x="10585827" y="4567988"/>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9" name="Shape 129"/>
          <p:cNvSpPr txBox="1"/>
          <p:nvPr>
            <p:ph type="title"/>
          </p:nvPr>
        </p:nvSpPr>
        <p:spPr>
          <a:xfrm>
            <a:off x="1127856" y="609598"/>
            <a:ext cx="8718877" cy="3036061"/>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3200"/>
              <a:buFont typeface="Trebuchet MS"/>
              <a:buNone/>
              <a:defRPr b="0" i="0" sz="32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0" name="Shape 130"/>
          <p:cNvSpPr txBox="1"/>
          <p:nvPr>
            <p:ph idx="1" type="body"/>
          </p:nvPr>
        </p:nvSpPr>
        <p:spPr>
          <a:xfrm>
            <a:off x="1402288" y="3653379"/>
            <a:ext cx="8156579" cy="548968"/>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31" name="Shape 131"/>
          <p:cNvSpPr txBox="1"/>
          <p:nvPr>
            <p:ph idx="2" type="body"/>
          </p:nvPr>
        </p:nvSpPr>
        <p:spPr>
          <a:xfrm>
            <a:off x="680322" y="4711615"/>
            <a:ext cx="9613859" cy="1090789"/>
          </a:xfrm>
          <a:prstGeom prst="rect">
            <a:avLst/>
          </a:prstGeom>
          <a:noFill/>
          <a:ln>
            <a:noFill/>
          </a:ln>
        </p:spPr>
        <p:txBody>
          <a:bodyPr anchorCtr="0" anchor="ctr" bIns="91425" lIns="91425" spcFirstLastPara="1" rIns="91425" wrap="square" tIns="91425"/>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32" name="Shape 132"/>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33" name="Shape 133"/>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34" name="Shape 134"/>
          <p:cNvSpPr txBox="1"/>
          <p:nvPr>
            <p:ph idx="12" type="sldNum"/>
          </p:nvPr>
        </p:nvSpPr>
        <p:spPr>
          <a:xfrm>
            <a:off x="10729455" y="4709925"/>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
        <p:nvSpPr>
          <p:cNvPr id="135" name="Shape 135"/>
          <p:cNvSpPr txBox="1"/>
          <p:nvPr/>
        </p:nvSpPr>
        <p:spPr>
          <a:xfrm>
            <a:off x="583572" y="74811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7200"/>
              <a:buFont typeface="Trebuchet MS"/>
              <a:buNone/>
            </a:pPr>
            <a:r>
              <a:rPr b="0" lang="en-US" sz="7200" cap="none">
                <a:solidFill>
                  <a:schemeClr val="lt1"/>
                </a:solidFill>
                <a:latin typeface="Trebuchet MS"/>
                <a:ea typeface="Trebuchet MS"/>
                <a:cs typeface="Trebuchet MS"/>
                <a:sym typeface="Trebuchet MS"/>
              </a:rPr>
              <a:t>“</a:t>
            </a:r>
            <a:endParaRPr/>
          </a:p>
        </p:txBody>
      </p:sp>
      <p:sp>
        <p:nvSpPr>
          <p:cNvPr id="136" name="Shape 136"/>
          <p:cNvSpPr txBox="1"/>
          <p:nvPr/>
        </p:nvSpPr>
        <p:spPr>
          <a:xfrm>
            <a:off x="9662809" y="3033524"/>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7200"/>
              <a:buFont typeface="Trebuchet MS"/>
              <a:buNone/>
            </a:pPr>
            <a:r>
              <a:rPr b="0" lang="en-US" sz="7200" cap="none">
                <a:solidFill>
                  <a:schemeClr val="lt1"/>
                </a:solidFill>
                <a:latin typeface="Trebuchet MS"/>
                <a:ea typeface="Trebuchet MS"/>
                <a:cs typeface="Trebuchet MS"/>
                <a:sym typeface="Trebuchet MS"/>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137" name="Shape 137"/>
        <p:cNvGrpSpPr/>
        <p:nvPr/>
      </p:nvGrpSpPr>
      <p:grpSpPr>
        <a:xfrm>
          <a:off x="0" y="0"/>
          <a:ext cx="0" cy="0"/>
          <a:chOff x="0" y="0"/>
          <a:chExt cx="0" cy="0"/>
        </a:xfrm>
      </p:grpSpPr>
      <p:pic>
        <p:nvPicPr>
          <p:cNvPr descr="HD-ShadowLong.png" id="138" name="Shape 138"/>
          <p:cNvPicPr preferRelativeResize="0"/>
          <p:nvPr/>
        </p:nvPicPr>
        <p:blipFill rotWithShape="1">
          <a:blip r:embed="rId2">
            <a:alphaModFix/>
          </a:blip>
          <a:srcRect b="0" l="0" r="0" t="0"/>
          <a:stretch/>
        </p:blipFill>
        <p:spPr>
          <a:xfrm>
            <a:off x="1" y="5928628"/>
            <a:ext cx="10437812" cy="321164"/>
          </a:xfrm>
          <a:prstGeom prst="rect">
            <a:avLst/>
          </a:prstGeom>
          <a:noFill/>
          <a:ln>
            <a:noFill/>
          </a:ln>
        </p:spPr>
      </p:pic>
      <p:pic>
        <p:nvPicPr>
          <p:cNvPr descr="HD-ShadowShort.png" id="139" name="Shape 139"/>
          <p:cNvPicPr preferRelativeResize="0"/>
          <p:nvPr/>
        </p:nvPicPr>
        <p:blipFill rotWithShape="1">
          <a:blip r:embed="rId3">
            <a:alphaModFix/>
          </a:blip>
          <a:srcRect b="0" l="0" r="0" t="0"/>
          <a:stretch/>
        </p:blipFill>
        <p:spPr>
          <a:xfrm>
            <a:off x="10585826" y="5929622"/>
            <a:ext cx="1602997" cy="144270"/>
          </a:xfrm>
          <a:prstGeom prst="rect">
            <a:avLst/>
          </a:prstGeom>
          <a:noFill/>
          <a:ln>
            <a:noFill/>
          </a:ln>
        </p:spPr>
      </p:pic>
      <p:sp>
        <p:nvSpPr>
          <p:cNvPr id="140" name="Shape 140"/>
          <p:cNvSpPr/>
          <p:nvPr/>
        </p:nvSpPr>
        <p:spPr>
          <a:xfrm>
            <a:off x="0" y="4567988"/>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p:nvPr/>
        </p:nvSpPr>
        <p:spPr>
          <a:xfrm>
            <a:off x="10585827" y="4567988"/>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2" name="Shape 142"/>
          <p:cNvSpPr txBox="1"/>
          <p:nvPr>
            <p:ph type="title"/>
          </p:nvPr>
        </p:nvSpPr>
        <p:spPr>
          <a:xfrm>
            <a:off x="680319" y="4711615"/>
            <a:ext cx="9613862" cy="588535"/>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lt1"/>
              </a:buClr>
              <a:buSzPts val="3200"/>
              <a:buFont typeface="Trebuchet MS"/>
              <a:buNone/>
              <a:defRPr b="0" i="0" sz="32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3" name="Shape 143"/>
          <p:cNvSpPr txBox="1"/>
          <p:nvPr>
            <p:ph idx="1" type="body"/>
          </p:nvPr>
        </p:nvSpPr>
        <p:spPr>
          <a:xfrm>
            <a:off x="680320" y="5300149"/>
            <a:ext cx="9613862" cy="502255"/>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44" name="Shape 144"/>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45" name="Shape 145"/>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46" name="Shape 146"/>
          <p:cNvSpPr txBox="1"/>
          <p:nvPr>
            <p:ph idx="12" type="sldNum"/>
          </p:nvPr>
        </p:nvSpPr>
        <p:spPr>
          <a:xfrm>
            <a:off x="10729455" y="4709925"/>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Column">
  <p:cSld name="3 Column">
    <p:spTree>
      <p:nvGrpSpPr>
        <p:cNvPr id="147" name="Shape 147"/>
        <p:cNvGrpSpPr/>
        <p:nvPr/>
      </p:nvGrpSpPr>
      <p:grpSpPr>
        <a:xfrm>
          <a:off x="0" y="0"/>
          <a:ext cx="0" cy="0"/>
          <a:chOff x="0" y="0"/>
          <a:chExt cx="0" cy="0"/>
        </a:xfrm>
      </p:grpSpPr>
      <p:pic>
        <p:nvPicPr>
          <p:cNvPr descr="HD-ShadowLong.png" id="148" name="Shape 148"/>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149" name="Shape 149"/>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150" name="Shape 150"/>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txBox="1"/>
          <p:nvPr>
            <p:ph type="title"/>
          </p:nvPr>
        </p:nvSpPr>
        <p:spPr>
          <a:xfrm>
            <a:off x="669222" y="753228"/>
            <a:ext cx="9624960" cy="1080938"/>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3" name="Shape 153"/>
          <p:cNvSpPr txBox="1"/>
          <p:nvPr>
            <p:ph idx="1" type="body"/>
          </p:nvPr>
        </p:nvSpPr>
        <p:spPr>
          <a:xfrm>
            <a:off x="660946" y="2336873"/>
            <a:ext cx="3070034"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54" name="Shape 154"/>
          <p:cNvSpPr txBox="1"/>
          <p:nvPr>
            <p:ph idx="2" type="body"/>
          </p:nvPr>
        </p:nvSpPr>
        <p:spPr>
          <a:xfrm>
            <a:off x="680322" y="3022673"/>
            <a:ext cx="3049702" cy="2913513"/>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55" name="Shape 155"/>
          <p:cNvSpPr txBox="1"/>
          <p:nvPr>
            <p:ph idx="3" type="body"/>
          </p:nvPr>
        </p:nvSpPr>
        <p:spPr>
          <a:xfrm>
            <a:off x="3956025" y="2336873"/>
            <a:ext cx="3063240"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56" name="Shape 156"/>
          <p:cNvSpPr txBox="1"/>
          <p:nvPr>
            <p:ph idx="4" type="body"/>
          </p:nvPr>
        </p:nvSpPr>
        <p:spPr>
          <a:xfrm>
            <a:off x="3945470" y="3022673"/>
            <a:ext cx="3063240" cy="2913513"/>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57" name="Shape 157"/>
          <p:cNvSpPr txBox="1"/>
          <p:nvPr>
            <p:ph idx="5" type="body"/>
          </p:nvPr>
        </p:nvSpPr>
        <p:spPr>
          <a:xfrm>
            <a:off x="7224156" y="2336873"/>
            <a:ext cx="3070025"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58" name="Shape 158"/>
          <p:cNvSpPr txBox="1"/>
          <p:nvPr>
            <p:ph idx="6" type="body"/>
          </p:nvPr>
        </p:nvSpPr>
        <p:spPr>
          <a:xfrm>
            <a:off x="7224156" y="3022673"/>
            <a:ext cx="3070025" cy="2913513"/>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59" name="Shape 159"/>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60" name="Shape 160"/>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61" name="Shape 161"/>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Picture Column">
  <p:cSld name="3 Picture Column">
    <p:spTree>
      <p:nvGrpSpPr>
        <p:cNvPr id="162" name="Shape 162"/>
        <p:cNvGrpSpPr/>
        <p:nvPr/>
      </p:nvGrpSpPr>
      <p:grpSpPr>
        <a:xfrm>
          <a:off x="0" y="0"/>
          <a:ext cx="0" cy="0"/>
          <a:chOff x="0" y="0"/>
          <a:chExt cx="0" cy="0"/>
        </a:xfrm>
      </p:grpSpPr>
      <p:pic>
        <p:nvPicPr>
          <p:cNvPr descr="HD-ShadowLong.png" id="163" name="Shape 163"/>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164" name="Shape 164"/>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165" name="Shape 165"/>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6" name="Shape 166"/>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7" name="Shape 167"/>
          <p:cNvSpPr txBox="1"/>
          <p:nvPr>
            <p:ph type="title"/>
          </p:nvPr>
        </p:nvSpPr>
        <p:spPr>
          <a:xfrm>
            <a:off x="680322" y="753228"/>
            <a:ext cx="9613860" cy="1080938"/>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8" name="Shape 168"/>
          <p:cNvSpPr txBox="1"/>
          <p:nvPr>
            <p:ph idx="1" type="body"/>
          </p:nvPr>
        </p:nvSpPr>
        <p:spPr>
          <a:xfrm>
            <a:off x="680318" y="4297503"/>
            <a:ext cx="3049705"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69" name="Shape 169"/>
          <p:cNvSpPr/>
          <p:nvPr>
            <p:ph idx="2" type="pic"/>
          </p:nvPr>
        </p:nvSpPr>
        <p:spPr>
          <a:xfrm>
            <a:off x="680318" y="2336873"/>
            <a:ext cx="3049705"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91425" lIns="91425" spcFirstLastPara="1" rIns="91425" wrap="square" tIns="91425"/>
          <a:lstStyle>
            <a:lvl1pPr lvl="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2pPr>
            <a:lvl3pPr lvl="2"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3pPr>
            <a:lvl4pPr lvl="3"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4pPr>
            <a:lvl5pPr lvl="4"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170" name="Shape 170"/>
          <p:cNvSpPr txBox="1"/>
          <p:nvPr>
            <p:ph idx="3" type="body"/>
          </p:nvPr>
        </p:nvSpPr>
        <p:spPr>
          <a:xfrm>
            <a:off x="680318" y="4873765"/>
            <a:ext cx="3049705" cy="1062422"/>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71" name="Shape 171"/>
          <p:cNvSpPr txBox="1"/>
          <p:nvPr>
            <p:ph idx="4" type="body"/>
          </p:nvPr>
        </p:nvSpPr>
        <p:spPr>
          <a:xfrm>
            <a:off x="3945471" y="4297503"/>
            <a:ext cx="3063240"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72" name="Shape 172"/>
          <p:cNvSpPr/>
          <p:nvPr>
            <p:ph idx="5" type="pic"/>
          </p:nvPr>
        </p:nvSpPr>
        <p:spPr>
          <a:xfrm>
            <a:off x="3945470" y="2336873"/>
            <a:ext cx="3063240"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91425" lIns="91425" spcFirstLastPara="1" rIns="91425" wrap="square" tIns="91425"/>
          <a:lstStyle>
            <a:lvl1pPr lvl="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2pPr>
            <a:lvl3pPr lvl="2"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3pPr>
            <a:lvl4pPr lvl="3"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4pPr>
            <a:lvl5pPr lvl="4"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173" name="Shape 173"/>
          <p:cNvSpPr txBox="1"/>
          <p:nvPr>
            <p:ph idx="6" type="body"/>
          </p:nvPr>
        </p:nvSpPr>
        <p:spPr>
          <a:xfrm>
            <a:off x="3944117" y="4873764"/>
            <a:ext cx="3067297" cy="1062422"/>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74" name="Shape 174"/>
          <p:cNvSpPr txBox="1"/>
          <p:nvPr>
            <p:ph idx="7" type="body"/>
          </p:nvPr>
        </p:nvSpPr>
        <p:spPr>
          <a:xfrm>
            <a:off x="7230678" y="4297503"/>
            <a:ext cx="3063505" cy="576262"/>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75" name="Shape 175"/>
          <p:cNvSpPr/>
          <p:nvPr>
            <p:ph idx="8" type="pic"/>
          </p:nvPr>
        </p:nvSpPr>
        <p:spPr>
          <a:xfrm>
            <a:off x="7230677" y="2336873"/>
            <a:ext cx="3063505" cy="1524000"/>
          </a:xfrm>
          <a:prstGeom prst="roundRect">
            <a:avLst>
              <a:gd fmla="val 0" name="adj"/>
            </a:avLst>
          </a:prstGeom>
          <a:noFill/>
          <a:ln>
            <a:noFill/>
          </a:ln>
          <a:effectLst>
            <a:outerShdw blurRad="50800" rotWithShape="0" algn="tl" dir="5400000" dist="50800">
              <a:srgbClr val="000000">
                <a:alpha val="42745"/>
              </a:srgbClr>
            </a:outerShdw>
          </a:effectLst>
        </p:spPr>
        <p:txBody>
          <a:bodyPr anchorCtr="0" anchor="t" bIns="91425" lIns="91425" spcFirstLastPara="1" rIns="91425" wrap="square" tIns="91425"/>
          <a:lstStyle>
            <a:lvl1pPr lvl="0" marR="0" rtl="0" algn="ctr">
              <a:lnSpc>
                <a:spcPct val="90000"/>
              </a:lnSpc>
              <a:spcBef>
                <a:spcPts val="10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2pPr>
            <a:lvl3pPr lvl="2"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3pPr>
            <a:lvl4pPr lvl="3"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4pPr>
            <a:lvl5pPr lvl="4"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5pPr>
            <a:lvl6pPr lvl="5"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6pPr>
            <a:lvl7pPr lvl="6"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7pPr>
            <a:lvl8pPr lvl="7"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8pPr>
            <a:lvl9pPr lvl="8"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176" name="Shape 176"/>
          <p:cNvSpPr txBox="1"/>
          <p:nvPr>
            <p:ph idx="9" type="body"/>
          </p:nvPr>
        </p:nvSpPr>
        <p:spPr>
          <a:xfrm>
            <a:off x="7230553" y="4873762"/>
            <a:ext cx="3067563" cy="1062422"/>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900"/>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77" name="Shape 177"/>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78" name="Shape 178"/>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79" name="Shape 179"/>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0" name="Shape 180"/>
        <p:cNvGrpSpPr/>
        <p:nvPr/>
      </p:nvGrpSpPr>
      <p:grpSpPr>
        <a:xfrm>
          <a:off x="0" y="0"/>
          <a:ext cx="0" cy="0"/>
          <a:chOff x="0" y="0"/>
          <a:chExt cx="0" cy="0"/>
        </a:xfrm>
      </p:grpSpPr>
      <p:pic>
        <p:nvPicPr>
          <p:cNvPr descr="HD-ShadowLong.png" id="181" name="Shape 181"/>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182" name="Shape 182"/>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183" name="Shape 183"/>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4" name="Shape 184"/>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5" name="Shape 185"/>
          <p:cNvSpPr txBox="1"/>
          <p:nvPr>
            <p:ph type="title"/>
          </p:nvPr>
        </p:nvSpPr>
        <p:spPr>
          <a:xfrm>
            <a:off x="680321" y="753228"/>
            <a:ext cx="9613861" cy="1080938"/>
          </a:xfrm>
          <a:prstGeom prst="rect">
            <a:avLst/>
          </a:prstGeom>
          <a:noFill/>
          <a:ln>
            <a:noFill/>
          </a:ln>
        </p:spPr>
        <p:txBody>
          <a:bodyPr anchorCtr="0" anchor="ctr" bIns="91425" lIns="91425" spcFirstLastPara="1" rIns="91425" wrap="square" tIns="91425"/>
          <a:lstStyle>
            <a:lvl1pPr lvl="0" marR="0" rtl="0" algn="r">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6" name="Shape 186"/>
          <p:cNvSpPr txBox="1"/>
          <p:nvPr>
            <p:ph idx="1" type="body"/>
          </p:nvPr>
        </p:nvSpPr>
        <p:spPr>
          <a:xfrm rot="5400000">
            <a:off x="3687593" y="-670399"/>
            <a:ext cx="3599316" cy="9613861"/>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187" name="Shape 187"/>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88" name="Shape 188"/>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89" name="Shape 189"/>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90" name="Shape 190"/>
        <p:cNvGrpSpPr/>
        <p:nvPr/>
      </p:nvGrpSpPr>
      <p:grpSpPr>
        <a:xfrm>
          <a:off x="0" y="0"/>
          <a:ext cx="0" cy="0"/>
          <a:chOff x="0" y="0"/>
          <a:chExt cx="0" cy="0"/>
        </a:xfrm>
      </p:grpSpPr>
      <p:sp>
        <p:nvSpPr>
          <p:cNvPr id="191" name="Shape 191"/>
          <p:cNvSpPr/>
          <p:nvPr/>
        </p:nvSpPr>
        <p:spPr>
          <a:xfrm rot="5400000">
            <a:off x="8116207" y="1869395"/>
            <a:ext cx="5106988" cy="1368198"/>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Shape 192"/>
          <p:cNvSpPr/>
          <p:nvPr/>
        </p:nvSpPr>
        <p:spPr>
          <a:xfrm rot="5400000">
            <a:off x="9868202" y="5372403"/>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3" name="Shape 193"/>
          <p:cNvSpPr txBox="1"/>
          <p:nvPr>
            <p:ph type="title"/>
          </p:nvPr>
        </p:nvSpPr>
        <p:spPr>
          <a:xfrm rot="5400000">
            <a:off x="8489252" y="2249576"/>
            <a:ext cx="4353760" cy="1073802"/>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4" name="Shape 194"/>
          <p:cNvSpPr txBox="1"/>
          <p:nvPr>
            <p:ph idx="1" type="body"/>
          </p:nvPr>
        </p:nvSpPr>
        <p:spPr>
          <a:xfrm rot="5400000">
            <a:off x="2452029" y="-1162110"/>
            <a:ext cx="5326589" cy="8870004"/>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195" name="Shape 195"/>
          <p:cNvSpPr txBox="1"/>
          <p:nvPr>
            <p:ph idx="10" type="dt"/>
          </p:nvPr>
        </p:nvSpPr>
        <p:spPr>
          <a:xfrm>
            <a:off x="6807126"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96" name="Shape 196"/>
          <p:cNvSpPr txBox="1"/>
          <p:nvPr>
            <p:ph idx="11" type="ftr"/>
          </p:nvPr>
        </p:nvSpPr>
        <p:spPr>
          <a:xfrm>
            <a:off x="680321" y="5936188"/>
            <a:ext cx="6126805"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97" name="Shape 197"/>
          <p:cNvSpPr txBox="1"/>
          <p:nvPr>
            <p:ph idx="12" type="sldNum"/>
          </p:nvPr>
        </p:nvSpPr>
        <p:spPr>
          <a:xfrm>
            <a:off x="10097550" y="5398633"/>
            <a:ext cx="1154151" cy="1090789"/>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sz="3600">
                <a:solidFill>
                  <a:schemeClr val="lt1"/>
                </a:solidFill>
                <a:latin typeface="Trebuchet MS"/>
                <a:ea typeface="Trebuchet MS"/>
                <a:cs typeface="Trebuchet MS"/>
                <a:sym typeface="Trebuchet MS"/>
              </a:defRPr>
            </a:lvl1pPr>
            <a:lvl2pPr indent="0" lvl="1" marL="0" marR="0" rtl="0" algn="ctr">
              <a:spcBef>
                <a:spcPts val="0"/>
              </a:spcBef>
              <a:buNone/>
              <a:defRPr sz="3600">
                <a:solidFill>
                  <a:schemeClr val="lt1"/>
                </a:solidFill>
                <a:latin typeface="Trebuchet MS"/>
                <a:ea typeface="Trebuchet MS"/>
                <a:cs typeface="Trebuchet MS"/>
                <a:sym typeface="Trebuchet MS"/>
              </a:defRPr>
            </a:lvl2pPr>
            <a:lvl3pPr indent="0" lvl="2" marL="0" marR="0" rtl="0" algn="ctr">
              <a:spcBef>
                <a:spcPts val="0"/>
              </a:spcBef>
              <a:buNone/>
              <a:defRPr sz="3600">
                <a:solidFill>
                  <a:schemeClr val="lt1"/>
                </a:solidFill>
                <a:latin typeface="Trebuchet MS"/>
                <a:ea typeface="Trebuchet MS"/>
                <a:cs typeface="Trebuchet MS"/>
                <a:sym typeface="Trebuchet MS"/>
              </a:defRPr>
            </a:lvl3pPr>
            <a:lvl4pPr indent="0" lvl="3" marL="0" marR="0" rtl="0" algn="ctr">
              <a:spcBef>
                <a:spcPts val="0"/>
              </a:spcBef>
              <a:buNone/>
              <a:defRPr sz="3600">
                <a:solidFill>
                  <a:schemeClr val="lt1"/>
                </a:solidFill>
                <a:latin typeface="Trebuchet MS"/>
                <a:ea typeface="Trebuchet MS"/>
                <a:cs typeface="Trebuchet MS"/>
                <a:sym typeface="Trebuchet MS"/>
              </a:defRPr>
            </a:lvl4pPr>
            <a:lvl5pPr indent="0" lvl="4" marL="0" marR="0" rtl="0" algn="ctr">
              <a:spcBef>
                <a:spcPts val="0"/>
              </a:spcBef>
              <a:buNone/>
              <a:defRPr sz="3600">
                <a:solidFill>
                  <a:schemeClr val="lt1"/>
                </a:solidFill>
                <a:latin typeface="Trebuchet MS"/>
                <a:ea typeface="Trebuchet MS"/>
                <a:cs typeface="Trebuchet MS"/>
                <a:sym typeface="Trebuchet MS"/>
              </a:defRPr>
            </a:lvl5pPr>
            <a:lvl6pPr indent="0" lvl="5" marL="0" marR="0" rtl="0" algn="ctr">
              <a:spcBef>
                <a:spcPts val="0"/>
              </a:spcBef>
              <a:buNone/>
              <a:defRPr sz="3600">
                <a:solidFill>
                  <a:schemeClr val="lt1"/>
                </a:solidFill>
                <a:latin typeface="Trebuchet MS"/>
                <a:ea typeface="Trebuchet MS"/>
                <a:cs typeface="Trebuchet MS"/>
                <a:sym typeface="Trebuchet MS"/>
              </a:defRPr>
            </a:lvl6pPr>
            <a:lvl7pPr indent="0" lvl="6" marL="0" marR="0" rtl="0" algn="ctr">
              <a:spcBef>
                <a:spcPts val="0"/>
              </a:spcBef>
              <a:buNone/>
              <a:defRPr sz="3600">
                <a:solidFill>
                  <a:schemeClr val="lt1"/>
                </a:solidFill>
                <a:latin typeface="Trebuchet MS"/>
                <a:ea typeface="Trebuchet MS"/>
                <a:cs typeface="Trebuchet MS"/>
                <a:sym typeface="Trebuchet MS"/>
              </a:defRPr>
            </a:lvl7pPr>
            <a:lvl8pPr indent="0" lvl="7" marL="0" marR="0" rtl="0" algn="ctr">
              <a:spcBef>
                <a:spcPts val="0"/>
              </a:spcBef>
              <a:buNone/>
              <a:defRPr sz="3600">
                <a:solidFill>
                  <a:schemeClr val="lt1"/>
                </a:solidFill>
                <a:latin typeface="Trebuchet MS"/>
                <a:ea typeface="Trebuchet MS"/>
                <a:cs typeface="Trebuchet MS"/>
                <a:sym typeface="Trebuchet MS"/>
              </a:defRPr>
            </a:lvl8pPr>
            <a:lvl9pPr indent="0" lvl="8" marL="0" marR="0" rtl="0" algn="ctr">
              <a:spcBef>
                <a:spcPts val="0"/>
              </a:spcBef>
              <a:buNone/>
              <a:defRPr sz="3600">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2" name="Shape 22"/>
        <p:cNvGrpSpPr/>
        <p:nvPr/>
      </p:nvGrpSpPr>
      <p:grpSpPr>
        <a:xfrm>
          <a:off x="0" y="0"/>
          <a:ext cx="0" cy="0"/>
          <a:chOff x="0" y="0"/>
          <a:chExt cx="0" cy="0"/>
        </a:xfrm>
      </p:grpSpPr>
      <p:pic>
        <p:nvPicPr>
          <p:cNvPr descr="HD-ShadowLong.png" id="23" name="Shape 23"/>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24" name="Shape 24"/>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25" name="Shape 25"/>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 name="Shape 26"/>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txBox="1"/>
          <p:nvPr>
            <p:ph type="title"/>
          </p:nvPr>
        </p:nvSpPr>
        <p:spPr>
          <a:xfrm>
            <a:off x="680321" y="753228"/>
            <a:ext cx="9613861" cy="1080938"/>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Shape 28"/>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105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29" name="Shape 29"/>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05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30" name="Shape 30"/>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3600" u="none" cap="none" strike="noStrike">
                <a:solidFill>
                  <a:schemeClr val="lt1"/>
                </a:solidFill>
                <a:latin typeface="Trebuchet MS"/>
                <a:ea typeface="Trebuchet MS"/>
                <a:cs typeface="Trebuchet MS"/>
                <a:sym typeface="Trebuchet MS"/>
              </a:defRPr>
            </a:lvl1pPr>
            <a:lvl2pPr indent="0" lvl="1" marL="0" marR="0" rtl="0" algn="l">
              <a:spcBef>
                <a:spcPts val="0"/>
              </a:spcBef>
              <a:buNone/>
              <a:defRPr b="0" i="0" sz="3600" u="none" cap="none" strike="noStrike">
                <a:solidFill>
                  <a:schemeClr val="lt1"/>
                </a:solidFill>
                <a:latin typeface="Trebuchet MS"/>
                <a:ea typeface="Trebuchet MS"/>
                <a:cs typeface="Trebuchet MS"/>
                <a:sym typeface="Trebuchet MS"/>
              </a:defRPr>
            </a:lvl2pPr>
            <a:lvl3pPr indent="0" lvl="2" marL="0" marR="0" rtl="0" algn="l">
              <a:spcBef>
                <a:spcPts val="0"/>
              </a:spcBef>
              <a:buNone/>
              <a:defRPr b="0" i="0" sz="3600" u="none" cap="none" strike="noStrike">
                <a:solidFill>
                  <a:schemeClr val="lt1"/>
                </a:solidFill>
                <a:latin typeface="Trebuchet MS"/>
                <a:ea typeface="Trebuchet MS"/>
                <a:cs typeface="Trebuchet MS"/>
                <a:sym typeface="Trebuchet MS"/>
              </a:defRPr>
            </a:lvl3pPr>
            <a:lvl4pPr indent="0" lvl="3" marL="0" marR="0" rtl="0" algn="l">
              <a:spcBef>
                <a:spcPts val="0"/>
              </a:spcBef>
              <a:buNone/>
              <a:defRPr b="0" i="0" sz="3600" u="none" cap="none" strike="noStrike">
                <a:solidFill>
                  <a:schemeClr val="lt1"/>
                </a:solidFill>
                <a:latin typeface="Trebuchet MS"/>
                <a:ea typeface="Trebuchet MS"/>
                <a:cs typeface="Trebuchet MS"/>
                <a:sym typeface="Trebuchet MS"/>
              </a:defRPr>
            </a:lvl4pPr>
            <a:lvl5pPr indent="0" lvl="4" marL="0" marR="0" rtl="0" algn="l">
              <a:spcBef>
                <a:spcPts val="0"/>
              </a:spcBef>
              <a:buNone/>
              <a:defRPr b="0" i="0" sz="3600" u="none" cap="none" strike="noStrike">
                <a:solidFill>
                  <a:schemeClr val="lt1"/>
                </a:solidFill>
                <a:latin typeface="Trebuchet MS"/>
                <a:ea typeface="Trebuchet MS"/>
                <a:cs typeface="Trebuchet MS"/>
                <a:sym typeface="Trebuchet MS"/>
              </a:defRPr>
            </a:lvl5pPr>
            <a:lvl6pPr indent="0" lvl="5" marL="0" marR="0" rtl="0" algn="l">
              <a:spcBef>
                <a:spcPts val="0"/>
              </a:spcBef>
              <a:buNone/>
              <a:defRPr b="0" i="0" sz="3600" u="none" cap="none" strike="noStrike">
                <a:solidFill>
                  <a:schemeClr val="lt1"/>
                </a:solidFill>
                <a:latin typeface="Trebuchet MS"/>
                <a:ea typeface="Trebuchet MS"/>
                <a:cs typeface="Trebuchet MS"/>
                <a:sym typeface="Trebuchet MS"/>
              </a:defRPr>
            </a:lvl6pPr>
            <a:lvl7pPr indent="0" lvl="6" marL="0" marR="0" rtl="0" algn="l">
              <a:spcBef>
                <a:spcPts val="0"/>
              </a:spcBef>
              <a:buNone/>
              <a:defRPr b="0" i="0" sz="3600" u="none" cap="none" strike="noStrike">
                <a:solidFill>
                  <a:schemeClr val="lt1"/>
                </a:solidFill>
                <a:latin typeface="Trebuchet MS"/>
                <a:ea typeface="Trebuchet MS"/>
                <a:cs typeface="Trebuchet MS"/>
                <a:sym typeface="Trebuchet MS"/>
              </a:defRPr>
            </a:lvl7pPr>
            <a:lvl8pPr indent="0" lvl="7" marL="0" marR="0" rtl="0" algn="l">
              <a:spcBef>
                <a:spcPts val="0"/>
              </a:spcBef>
              <a:buNone/>
              <a:defRPr b="0" i="0" sz="3600" u="none" cap="none" strike="noStrike">
                <a:solidFill>
                  <a:schemeClr val="lt1"/>
                </a:solidFill>
                <a:latin typeface="Trebuchet MS"/>
                <a:ea typeface="Trebuchet MS"/>
                <a:cs typeface="Trebuchet MS"/>
                <a:sym typeface="Trebuchet MS"/>
              </a:defRPr>
            </a:lvl8pPr>
            <a:lvl9pPr indent="0" lvl="8" marL="0" marR="0" rtl="0" algn="l">
              <a:spcBef>
                <a:spcPts val="0"/>
              </a:spcBef>
              <a:buNone/>
              <a:defRPr b="0" i="0" sz="3600" u="none" cap="none" strike="noStrike">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1" name="Shape 31"/>
        <p:cNvGrpSpPr/>
        <p:nvPr/>
      </p:nvGrpSpPr>
      <p:grpSpPr>
        <a:xfrm>
          <a:off x="0" y="0"/>
          <a:ext cx="0" cy="0"/>
          <a:chOff x="0" y="0"/>
          <a:chExt cx="0" cy="0"/>
        </a:xfrm>
      </p:grpSpPr>
      <p:pic>
        <p:nvPicPr>
          <p:cNvPr descr="HD-ShadowLong.png" id="32" name="Shape 32"/>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33" name="Shape 33"/>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34" name="Shape 34"/>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 name="Shape 36"/>
          <p:cNvSpPr txBox="1"/>
          <p:nvPr>
            <p:ph type="title"/>
          </p:nvPr>
        </p:nvSpPr>
        <p:spPr>
          <a:xfrm>
            <a:off x="680321" y="753228"/>
            <a:ext cx="9613861" cy="1080938"/>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Shape 37"/>
          <p:cNvSpPr txBox="1"/>
          <p:nvPr>
            <p:ph idx="1" type="body"/>
          </p:nvPr>
        </p:nvSpPr>
        <p:spPr>
          <a:xfrm>
            <a:off x="680321" y="2336873"/>
            <a:ext cx="9613861" cy="3599316"/>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38" name="Shape 38"/>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39" name="Shape 39"/>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40" name="Shape 40"/>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1" name="Shape 41"/>
        <p:cNvGrpSpPr/>
        <p:nvPr/>
      </p:nvGrpSpPr>
      <p:grpSpPr>
        <a:xfrm>
          <a:off x="0" y="0"/>
          <a:ext cx="0" cy="0"/>
          <a:chOff x="0" y="0"/>
          <a:chExt cx="0" cy="0"/>
        </a:xfrm>
      </p:grpSpPr>
      <p:pic>
        <p:nvPicPr>
          <p:cNvPr descr="HD-ShadowLong.png" id="42" name="Shape 42"/>
          <p:cNvPicPr preferRelativeResize="0"/>
          <p:nvPr/>
        </p:nvPicPr>
        <p:blipFill rotWithShape="1">
          <a:blip r:embed="rId2">
            <a:alphaModFix/>
          </a:blip>
          <a:srcRect b="0" l="0" r="0" t="0"/>
          <a:stretch/>
        </p:blipFill>
        <p:spPr>
          <a:xfrm>
            <a:off x="-1" y="4086907"/>
            <a:ext cx="10437812" cy="321164"/>
          </a:xfrm>
          <a:prstGeom prst="rect">
            <a:avLst/>
          </a:prstGeom>
          <a:noFill/>
          <a:ln>
            <a:noFill/>
          </a:ln>
        </p:spPr>
      </p:pic>
      <p:pic>
        <p:nvPicPr>
          <p:cNvPr descr="HD-ShadowShort.png" id="43" name="Shape 43"/>
          <p:cNvPicPr preferRelativeResize="0"/>
          <p:nvPr/>
        </p:nvPicPr>
        <p:blipFill rotWithShape="1">
          <a:blip r:embed="rId3">
            <a:alphaModFix/>
          </a:blip>
          <a:srcRect b="0" l="0" r="0" t="0"/>
          <a:stretch/>
        </p:blipFill>
        <p:spPr>
          <a:xfrm>
            <a:off x="10585824" y="4087901"/>
            <a:ext cx="1602997" cy="144270"/>
          </a:xfrm>
          <a:prstGeom prst="rect">
            <a:avLst/>
          </a:prstGeom>
          <a:noFill/>
          <a:ln>
            <a:noFill/>
          </a:ln>
        </p:spPr>
      </p:pic>
      <p:sp>
        <p:nvSpPr>
          <p:cNvPr id="44" name="Shape 44"/>
          <p:cNvSpPr/>
          <p:nvPr/>
        </p:nvSpPr>
        <p:spPr>
          <a:xfrm>
            <a:off x="-2" y="2726267"/>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 name="Shape 45"/>
          <p:cNvSpPr/>
          <p:nvPr/>
        </p:nvSpPr>
        <p:spPr>
          <a:xfrm>
            <a:off x="10585825" y="2726267"/>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Shape 46"/>
          <p:cNvSpPr txBox="1"/>
          <p:nvPr>
            <p:ph type="title"/>
          </p:nvPr>
        </p:nvSpPr>
        <p:spPr>
          <a:xfrm>
            <a:off x="680322" y="2869895"/>
            <a:ext cx="9613860" cy="1090788"/>
          </a:xfrm>
          <a:prstGeom prst="rect">
            <a:avLst/>
          </a:prstGeom>
          <a:noFill/>
          <a:ln>
            <a:noFill/>
          </a:ln>
        </p:spPr>
        <p:txBody>
          <a:bodyPr anchorCtr="0" anchor="ctr" bIns="91425" lIns="91425" spcFirstLastPara="1" rIns="91425" wrap="square" tIns="91425"/>
          <a:lstStyle>
            <a:lvl1pPr lvl="0" marR="0" rtl="0" algn="r">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Shape 47"/>
          <p:cNvSpPr txBox="1"/>
          <p:nvPr>
            <p:ph idx="1" type="body"/>
          </p:nvPr>
        </p:nvSpPr>
        <p:spPr>
          <a:xfrm>
            <a:off x="680322" y="4232171"/>
            <a:ext cx="9613860" cy="1704017"/>
          </a:xfrm>
          <a:prstGeom prst="rect">
            <a:avLst/>
          </a:prstGeom>
          <a:noFill/>
          <a:ln>
            <a:noFill/>
          </a:ln>
        </p:spPr>
        <p:txBody>
          <a:bodyPr anchorCtr="0" anchor="t" bIns="91425" lIns="91425" spcFirstLastPara="1" rIns="91425" wrap="square" tIns="91425"/>
          <a:lstStyle>
            <a:lvl1pPr indent="-228600" lvl="0" marL="457200" marR="0" rtl="0" algn="r">
              <a:lnSpc>
                <a:spcPct val="90000"/>
              </a:lnSpc>
              <a:spcBef>
                <a:spcPts val="10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800"/>
              <a:buFont typeface="Arial"/>
              <a:buNone/>
              <a:defRPr b="0" i="0" sz="18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48" name="Shape 48"/>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49" name="Shape 49"/>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50" name="Shape 50"/>
          <p:cNvSpPr txBox="1"/>
          <p:nvPr>
            <p:ph idx="12" type="sldNum"/>
          </p:nvPr>
        </p:nvSpPr>
        <p:spPr>
          <a:xfrm>
            <a:off x="10729455" y="2869895"/>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1" name="Shape 51"/>
        <p:cNvGrpSpPr/>
        <p:nvPr/>
      </p:nvGrpSpPr>
      <p:grpSpPr>
        <a:xfrm>
          <a:off x="0" y="0"/>
          <a:ext cx="0" cy="0"/>
          <a:chOff x="0" y="0"/>
          <a:chExt cx="0" cy="0"/>
        </a:xfrm>
      </p:grpSpPr>
      <p:pic>
        <p:nvPicPr>
          <p:cNvPr descr="HD-ShadowLong.png" id="52" name="Shape 52"/>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53" name="Shape 53"/>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54" name="Shape 54"/>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 name="Shape 55"/>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 name="Shape 56"/>
          <p:cNvSpPr txBox="1"/>
          <p:nvPr>
            <p:ph type="title"/>
          </p:nvPr>
        </p:nvSpPr>
        <p:spPr>
          <a:xfrm>
            <a:off x="680321" y="753228"/>
            <a:ext cx="9613861" cy="1080938"/>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Shape 57"/>
          <p:cNvSpPr txBox="1"/>
          <p:nvPr>
            <p:ph idx="1" type="body"/>
          </p:nvPr>
        </p:nvSpPr>
        <p:spPr>
          <a:xfrm>
            <a:off x="680320" y="2336873"/>
            <a:ext cx="4698358" cy="3599316"/>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58" name="Shape 58"/>
          <p:cNvSpPr txBox="1"/>
          <p:nvPr>
            <p:ph idx="2" type="body"/>
          </p:nvPr>
        </p:nvSpPr>
        <p:spPr>
          <a:xfrm>
            <a:off x="5594123" y="2336873"/>
            <a:ext cx="4700058" cy="3599316"/>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59" name="Shape 59"/>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60" name="Shape 60"/>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61" name="Shape 61"/>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62" name="Shape 62"/>
        <p:cNvGrpSpPr/>
        <p:nvPr/>
      </p:nvGrpSpPr>
      <p:grpSpPr>
        <a:xfrm>
          <a:off x="0" y="0"/>
          <a:ext cx="0" cy="0"/>
          <a:chOff x="0" y="0"/>
          <a:chExt cx="0" cy="0"/>
        </a:xfrm>
      </p:grpSpPr>
      <p:pic>
        <p:nvPicPr>
          <p:cNvPr descr="HD-ShadowLong.png" id="63" name="Shape 63"/>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64" name="Shape 64"/>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65" name="Shape 65"/>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Shape 67"/>
          <p:cNvSpPr txBox="1"/>
          <p:nvPr>
            <p:ph type="title"/>
          </p:nvPr>
        </p:nvSpPr>
        <p:spPr>
          <a:xfrm>
            <a:off x="680319" y="753229"/>
            <a:ext cx="9613863" cy="1080937"/>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8" name="Shape 68"/>
          <p:cNvSpPr txBox="1"/>
          <p:nvPr>
            <p:ph idx="1" type="body"/>
          </p:nvPr>
        </p:nvSpPr>
        <p:spPr>
          <a:xfrm>
            <a:off x="906350" y="2336873"/>
            <a:ext cx="4472327" cy="693135"/>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lt1"/>
              </a:buClr>
              <a:buSzPts val="2400"/>
              <a:buFont typeface="Arial"/>
              <a:buNone/>
              <a:defRPr b="1" i="0" sz="24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69" name="Shape 69"/>
          <p:cNvSpPr txBox="1"/>
          <p:nvPr>
            <p:ph idx="2" type="body"/>
          </p:nvPr>
        </p:nvSpPr>
        <p:spPr>
          <a:xfrm>
            <a:off x="680322" y="3030008"/>
            <a:ext cx="4698355" cy="2906179"/>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70" name="Shape 70"/>
          <p:cNvSpPr txBox="1"/>
          <p:nvPr>
            <p:ph idx="3" type="body"/>
          </p:nvPr>
        </p:nvSpPr>
        <p:spPr>
          <a:xfrm>
            <a:off x="5820154" y="2336873"/>
            <a:ext cx="4474028" cy="692076"/>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lt1"/>
              </a:buClr>
              <a:buSzPts val="2400"/>
              <a:buFont typeface="Arial"/>
              <a:buNone/>
              <a:defRPr b="1" i="0" sz="24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2000"/>
              <a:buFont typeface="Arial"/>
              <a:buNone/>
              <a:defRPr b="1" i="0" sz="20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800"/>
              <a:buFont typeface="Arial"/>
              <a:buNone/>
              <a:defRPr b="1" i="0" sz="18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600"/>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71" name="Shape 71"/>
          <p:cNvSpPr txBox="1"/>
          <p:nvPr>
            <p:ph idx="4" type="body"/>
          </p:nvPr>
        </p:nvSpPr>
        <p:spPr>
          <a:xfrm>
            <a:off x="5594123" y="3030008"/>
            <a:ext cx="4700059" cy="2906179"/>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72" name="Shape 72"/>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73" name="Shape 73"/>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74" name="Shape 74"/>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5" name="Shape 75"/>
        <p:cNvGrpSpPr/>
        <p:nvPr/>
      </p:nvGrpSpPr>
      <p:grpSpPr>
        <a:xfrm>
          <a:off x="0" y="0"/>
          <a:ext cx="0" cy="0"/>
          <a:chOff x="0" y="0"/>
          <a:chExt cx="0" cy="0"/>
        </a:xfrm>
      </p:grpSpPr>
      <p:pic>
        <p:nvPicPr>
          <p:cNvPr descr="HD-ShadowShort.png" id="76" name="Shape 76"/>
          <p:cNvPicPr preferRelativeResize="0"/>
          <p:nvPr/>
        </p:nvPicPr>
        <p:blipFill rotWithShape="1">
          <a:blip r:embed="rId2">
            <a:alphaModFix/>
          </a:blip>
          <a:srcRect b="0" l="0" r="0" t="0"/>
          <a:stretch/>
        </p:blipFill>
        <p:spPr>
          <a:xfrm>
            <a:off x="10585826" y="1971234"/>
            <a:ext cx="1602997" cy="144270"/>
          </a:xfrm>
          <a:prstGeom prst="rect">
            <a:avLst/>
          </a:prstGeom>
          <a:noFill/>
          <a:ln>
            <a:noFill/>
          </a:ln>
        </p:spPr>
      </p:pic>
      <p:sp>
        <p:nvSpPr>
          <p:cNvPr id="77" name="Shape 77"/>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79" name="Shape 79"/>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80" name="Shape 80"/>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1" name="Shape 81"/>
        <p:cNvGrpSpPr/>
        <p:nvPr/>
      </p:nvGrpSpPr>
      <p:grpSpPr>
        <a:xfrm>
          <a:off x="0" y="0"/>
          <a:ext cx="0" cy="0"/>
          <a:chOff x="0" y="0"/>
          <a:chExt cx="0" cy="0"/>
        </a:xfrm>
      </p:grpSpPr>
      <p:pic>
        <p:nvPicPr>
          <p:cNvPr descr="HD-ShadowLong.png" id="82" name="Shape 82"/>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83" name="Shape 83"/>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84" name="Shape 84"/>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5" name="Shape 85"/>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6" name="Shape 86"/>
          <p:cNvSpPr txBox="1"/>
          <p:nvPr>
            <p:ph type="title"/>
          </p:nvPr>
        </p:nvSpPr>
        <p:spPr>
          <a:xfrm>
            <a:off x="680321" y="753227"/>
            <a:ext cx="9613859" cy="108094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Shape 87"/>
          <p:cNvSpPr txBox="1"/>
          <p:nvPr>
            <p:ph idx="1" type="body"/>
          </p:nvPr>
        </p:nvSpPr>
        <p:spPr>
          <a:xfrm>
            <a:off x="4685846" y="2336873"/>
            <a:ext cx="5608336" cy="3599313"/>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88" name="Shape 88"/>
          <p:cNvSpPr txBox="1"/>
          <p:nvPr>
            <p:ph idx="2" type="body"/>
          </p:nvPr>
        </p:nvSpPr>
        <p:spPr>
          <a:xfrm>
            <a:off x="680322" y="2336872"/>
            <a:ext cx="3790078" cy="3599317"/>
          </a:xfrm>
          <a:prstGeom prst="rect">
            <a:avLst/>
          </a:prstGeom>
          <a:noFill/>
          <a:ln>
            <a:noFill/>
          </a:ln>
        </p:spPr>
        <p:txBody>
          <a:bodyPr anchorCtr="0" anchor="ctr" bIns="91425" lIns="91425" spcFirstLastPara="1" rIns="91425" wrap="square" tIns="91425"/>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89" name="Shape 89"/>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90" name="Shape 90"/>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91" name="Shape 91"/>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2" name="Shape 92"/>
        <p:cNvGrpSpPr/>
        <p:nvPr/>
      </p:nvGrpSpPr>
      <p:grpSpPr>
        <a:xfrm>
          <a:off x="0" y="0"/>
          <a:ext cx="0" cy="0"/>
          <a:chOff x="0" y="0"/>
          <a:chExt cx="0" cy="0"/>
        </a:xfrm>
      </p:grpSpPr>
      <p:pic>
        <p:nvPicPr>
          <p:cNvPr descr="HD-ShadowLong.png" id="93" name="Shape 93"/>
          <p:cNvPicPr preferRelativeResize="0"/>
          <p:nvPr/>
        </p:nvPicPr>
        <p:blipFill rotWithShape="1">
          <a:blip r:embed="rId2">
            <a:alphaModFix/>
          </a:blip>
          <a:srcRect b="0" l="0" r="0" t="0"/>
          <a:stretch/>
        </p:blipFill>
        <p:spPr>
          <a:xfrm>
            <a:off x="1" y="1970240"/>
            <a:ext cx="10437812" cy="321164"/>
          </a:xfrm>
          <a:prstGeom prst="rect">
            <a:avLst/>
          </a:prstGeom>
          <a:noFill/>
          <a:ln>
            <a:noFill/>
          </a:ln>
        </p:spPr>
      </p:pic>
      <p:pic>
        <p:nvPicPr>
          <p:cNvPr descr="HD-ShadowShort.png" id="94" name="Shape 94"/>
          <p:cNvPicPr preferRelativeResize="0"/>
          <p:nvPr/>
        </p:nvPicPr>
        <p:blipFill rotWithShape="1">
          <a:blip r:embed="rId3">
            <a:alphaModFix/>
          </a:blip>
          <a:srcRect b="0" l="0" r="0" t="0"/>
          <a:stretch/>
        </p:blipFill>
        <p:spPr>
          <a:xfrm>
            <a:off x="10585826" y="1971234"/>
            <a:ext cx="1602997" cy="144270"/>
          </a:xfrm>
          <a:prstGeom prst="rect">
            <a:avLst/>
          </a:prstGeom>
          <a:noFill/>
          <a:ln>
            <a:noFill/>
          </a:ln>
        </p:spPr>
      </p:pic>
      <p:sp>
        <p:nvSpPr>
          <p:cNvPr id="95" name="Shape 95"/>
          <p:cNvSpPr/>
          <p:nvPr/>
        </p:nvSpPr>
        <p:spPr>
          <a:xfrm>
            <a:off x="0" y="609600"/>
            <a:ext cx="10437812" cy="1368198"/>
          </a:xfrm>
          <a:prstGeom prst="rect">
            <a:avLst/>
          </a:prstGeom>
          <a:solidFill>
            <a:srgbClr val="262626"/>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6" name="Shape 96"/>
          <p:cNvSpPr/>
          <p:nvPr/>
        </p:nvSpPr>
        <p:spPr>
          <a:xfrm>
            <a:off x="10585827" y="609600"/>
            <a:ext cx="1602997" cy="1368198"/>
          </a:xfrm>
          <a:prstGeom prst="rect">
            <a:avLst/>
          </a:pr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Shape 97"/>
          <p:cNvSpPr txBox="1"/>
          <p:nvPr>
            <p:ph type="title"/>
          </p:nvPr>
        </p:nvSpPr>
        <p:spPr>
          <a:xfrm>
            <a:off x="680323" y="753228"/>
            <a:ext cx="9613857" cy="1080938"/>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 name="Shape 98"/>
          <p:cNvSpPr/>
          <p:nvPr>
            <p:ph idx="2" type="pic"/>
          </p:nvPr>
        </p:nvSpPr>
        <p:spPr>
          <a:xfrm>
            <a:off x="4868333" y="2336874"/>
            <a:ext cx="5425849" cy="3599312"/>
          </a:xfrm>
          <a:prstGeom prst="rect">
            <a:avLst/>
          </a:prstGeom>
          <a:noFill/>
          <a:ln>
            <a:noFill/>
          </a:ln>
          <a:effectLst>
            <a:outerShdw blurRad="76200" rotWithShape="0" algn="tl" dir="5040000" dist="63500">
              <a:srgbClr val="000000">
                <a:alpha val="40784"/>
              </a:srgbClr>
            </a:outerShdw>
          </a:effectLst>
        </p:spPr>
        <p:txBody>
          <a:bodyPr anchorCtr="0" anchor="t" bIns="91425" lIns="91425" spcFirstLastPara="1" rIns="91425" wrap="square" tIns="91425"/>
          <a:lstStyle>
            <a:lvl1pPr lvl="0" marR="0" rtl="0" algn="l">
              <a:lnSpc>
                <a:spcPct val="90000"/>
              </a:lnSpc>
              <a:spcBef>
                <a:spcPts val="1000"/>
              </a:spcBef>
              <a:spcAft>
                <a:spcPts val="0"/>
              </a:spcAft>
              <a:buClr>
                <a:schemeClr val="lt1"/>
              </a:buClr>
              <a:buSzPts val="3200"/>
              <a:buFont typeface="Arial"/>
              <a:buNone/>
              <a:defRPr b="0" i="0" sz="3200" u="none" cap="none" strike="noStrike">
                <a:solidFill>
                  <a:schemeClr val="lt1"/>
                </a:solidFill>
                <a:latin typeface="Trebuchet MS"/>
                <a:ea typeface="Trebuchet MS"/>
                <a:cs typeface="Trebuchet MS"/>
                <a:sym typeface="Trebuchet MS"/>
              </a:defRPr>
            </a:lvl1pPr>
            <a:lvl2pPr lvl="1" marR="0" rtl="0" algn="l">
              <a:lnSpc>
                <a:spcPct val="90000"/>
              </a:lnSpc>
              <a:spcBef>
                <a:spcPts val="500"/>
              </a:spcBef>
              <a:spcAft>
                <a:spcPts val="0"/>
              </a:spcAft>
              <a:buClr>
                <a:schemeClr val="lt1"/>
              </a:buClr>
              <a:buSzPts val="2800"/>
              <a:buFont typeface="Arial"/>
              <a:buNone/>
              <a:defRPr b="0" i="0" sz="2800" u="none" cap="none" strike="noStrike">
                <a:solidFill>
                  <a:schemeClr val="lt1"/>
                </a:solidFill>
                <a:latin typeface="Trebuchet MS"/>
                <a:ea typeface="Trebuchet MS"/>
                <a:cs typeface="Trebuchet MS"/>
                <a:sym typeface="Trebuchet MS"/>
              </a:defRPr>
            </a:lvl2pPr>
            <a:lvl3pPr lvl="2"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Trebuchet MS"/>
                <a:ea typeface="Trebuchet MS"/>
                <a:cs typeface="Trebuchet MS"/>
                <a:sym typeface="Trebuchet MS"/>
              </a:defRPr>
            </a:lvl3pPr>
            <a:lvl4pPr lvl="3"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4pPr>
            <a:lvl5pPr lvl="4"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5pPr>
            <a:lvl6pPr lvl="5"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6pPr>
            <a:lvl7pPr lvl="6"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7pPr>
            <a:lvl8pPr lvl="7"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8pPr>
            <a:lvl9pPr lvl="8"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Trebuchet MS"/>
                <a:ea typeface="Trebuchet MS"/>
                <a:cs typeface="Trebuchet MS"/>
                <a:sym typeface="Trebuchet MS"/>
              </a:defRPr>
            </a:lvl9pPr>
          </a:lstStyle>
          <a:p/>
        </p:txBody>
      </p:sp>
      <p:sp>
        <p:nvSpPr>
          <p:cNvPr id="99" name="Shape 99"/>
          <p:cNvSpPr txBox="1"/>
          <p:nvPr>
            <p:ph idx="1" type="body"/>
          </p:nvPr>
        </p:nvSpPr>
        <p:spPr>
          <a:xfrm>
            <a:off x="680323" y="2336873"/>
            <a:ext cx="3876256" cy="3599315"/>
          </a:xfrm>
          <a:prstGeom prst="rect">
            <a:avLst/>
          </a:prstGeom>
          <a:noFill/>
          <a:ln>
            <a:noFill/>
          </a:ln>
        </p:spPr>
        <p:txBody>
          <a:bodyPr anchorCtr="0" anchor="ctr" bIns="91425" lIns="91425" spcFirstLastPara="1" rIns="91425" wrap="square" tIns="91425"/>
          <a:lstStyle>
            <a:lvl1pPr indent="-228600" lvl="0" marL="457200" marR="0" rtl="0" algn="l">
              <a:lnSpc>
                <a:spcPct val="90000"/>
              </a:lnSpc>
              <a:spcBef>
                <a:spcPts val="1000"/>
              </a:spcBef>
              <a:spcAft>
                <a:spcPts val="0"/>
              </a:spcAft>
              <a:buClr>
                <a:schemeClr val="lt1"/>
              </a:buClr>
              <a:buSzPts val="1600"/>
              <a:buFont typeface="Arial"/>
              <a:buNone/>
              <a:defRPr b="0" i="0" sz="1600" u="none" cap="none" strike="noStrike">
                <a:solidFill>
                  <a:schemeClr val="lt1"/>
                </a:solidFill>
                <a:latin typeface="Trebuchet MS"/>
                <a:ea typeface="Trebuchet MS"/>
                <a:cs typeface="Trebuchet MS"/>
                <a:sym typeface="Trebuchet MS"/>
              </a:defRPr>
            </a:lvl1pPr>
            <a:lvl2pPr indent="-228600" lvl="1" marL="914400" marR="0" rtl="0" algn="l">
              <a:lnSpc>
                <a:spcPct val="90000"/>
              </a:lnSpc>
              <a:spcBef>
                <a:spcPts val="500"/>
              </a:spcBef>
              <a:spcAft>
                <a:spcPts val="0"/>
              </a:spcAft>
              <a:buClr>
                <a:schemeClr val="lt1"/>
              </a:buClr>
              <a:buSzPts val="1400"/>
              <a:buFont typeface="Arial"/>
              <a:buNone/>
              <a:defRPr b="0" i="0" sz="1400" u="none" cap="none" strike="noStrike">
                <a:solidFill>
                  <a:schemeClr val="lt1"/>
                </a:solidFill>
                <a:latin typeface="Trebuchet MS"/>
                <a:ea typeface="Trebuchet MS"/>
                <a:cs typeface="Trebuchet MS"/>
                <a:sym typeface="Trebuchet MS"/>
              </a:defRPr>
            </a:lvl2pPr>
            <a:lvl3pPr indent="-228600" lvl="2" marL="1371600" marR="0" rtl="0" algn="l">
              <a:lnSpc>
                <a:spcPct val="90000"/>
              </a:lnSpc>
              <a:spcBef>
                <a:spcPts val="500"/>
              </a:spcBef>
              <a:spcAft>
                <a:spcPts val="0"/>
              </a:spcAft>
              <a:buClr>
                <a:schemeClr val="lt1"/>
              </a:buClr>
              <a:buSzPts val="1200"/>
              <a:buFont typeface="Arial"/>
              <a:buNone/>
              <a:defRPr b="0" i="0" sz="1200" u="none" cap="none" strike="noStrike">
                <a:solidFill>
                  <a:schemeClr val="lt1"/>
                </a:solidFill>
                <a:latin typeface="Trebuchet MS"/>
                <a:ea typeface="Trebuchet MS"/>
                <a:cs typeface="Trebuchet MS"/>
                <a:sym typeface="Trebuchet MS"/>
              </a:defRPr>
            </a:lvl3pPr>
            <a:lvl4pPr indent="-228600" lvl="3" marL="1828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4pPr>
            <a:lvl5pPr indent="-228600" lvl="4" marL="22860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5pPr>
            <a:lvl6pPr indent="-228600" lvl="5" marL="27432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6pPr>
            <a:lvl7pPr indent="-228600" lvl="6" marL="32004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7pPr>
            <a:lvl8pPr indent="-228600" lvl="7" marL="36576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8pPr>
            <a:lvl9pPr indent="-228600" lvl="8" marL="4114800" marR="0" rtl="0" algn="l">
              <a:lnSpc>
                <a:spcPct val="90000"/>
              </a:lnSpc>
              <a:spcBef>
                <a:spcPts val="500"/>
              </a:spcBef>
              <a:spcAft>
                <a:spcPts val="0"/>
              </a:spcAft>
              <a:buClr>
                <a:schemeClr val="lt1"/>
              </a:buClr>
              <a:buSzPts val="1000"/>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00" name="Shape 100"/>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01" name="Shape 101"/>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sz="1050">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02" name="Shape 102"/>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sz="3600">
                <a:solidFill>
                  <a:schemeClr val="lt1"/>
                </a:solidFill>
                <a:latin typeface="Trebuchet MS"/>
                <a:ea typeface="Trebuchet MS"/>
                <a:cs typeface="Trebuchet MS"/>
                <a:sym typeface="Trebuchet MS"/>
              </a:defRPr>
            </a:lvl1pPr>
            <a:lvl2pPr indent="0" lvl="1" marL="0" marR="0" rtl="0" algn="l">
              <a:spcBef>
                <a:spcPts val="0"/>
              </a:spcBef>
              <a:buNone/>
              <a:defRPr sz="3600">
                <a:solidFill>
                  <a:schemeClr val="lt1"/>
                </a:solidFill>
                <a:latin typeface="Trebuchet MS"/>
                <a:ea typeface="Trebuchet MS"/>
                <a:cs typeface="Trebuchet MS"/>
                <a:sym typeface="Trebuchet MS"/>
              </a:defRPr>
            </a:lvl2pPr>
            <a:lvl3pPr indent="0" lvl="2" marL="0" marR="0" rtl="0" algn="l">
              <a:spcBef>
                <a:spcPts val="0"/>
              </a:spcBef>
              <a:buNone/>
              <a:defRPr sz="3600">
                <a:solidFill>
                  <a:schemeClr val="lt1"/>
                </a:solidFill>
                <a:latin typeface="Trebuchet MS"/>
                <a:ea typeface="Trebuchet MS"/>
                <a:cs typeface="Trebuchet MS"/>
                <a:sym typeface="Trebuchet MS"/>
              </a:defRPr>
            </a:lvl3pPr>
            <a:lvl4pPr indent="0" lvl="3" marL="0" marR="0" rtl="0" algn="l">
              <a:spcBef>
                <a:spcPts val="0"/>
              </a:spcBef>
              <a:buNone/>
              <a:defRPr sz="3600">
                <a:solidFill>
                  <a:schemeClr val="lt1"/>
                </a:solidFill>
                <a:latin typeface="Trebuchet MS"/>
                <a:ea typeface="Trebuchet MS"/>
                <a:cs typeface="Trebuchet MS"/>
                <a:sym typeface="Trebuchet MS"/>
              </a:defRPr>
            </a:lvl4pPr>
            <a:lvl5pPr indent="0" lvl="4" marL="0" marR="0" rtl="0" algn="l">
              <a:spcBef>
                <a:spcPts val="0"/>
              </a:spcBef>
              <a:buNone/>
              <a:defRPr sz="3600">
                <a:solidFill>
                  <a:schemeClr val="lt1"/>
                </a:solidFill>
                <a:latin typeface="Trebuchet MS"/>
                <a:ea typeface="Trebuchet MS"/>
                <a:cs typeface="Trebuchet MS"/>
                <a:sym typeface="Trebuchet MS"/>
              </a:defRPr>
            </a:lvl5pPr>
            <a:lvl6pPr indent="0" lvl="5" marL="0" marR="0" rtl="0" algn="l">
              <a:spcBef>
                <a:spcPts val="0"/>
              </a:spcBef>
              <a:buNone/>
              <a:defRPr sz="3600">
                <a:solidFill>
                  <a:schemeClr val="lt1"/>
                </a:solidFill>
                <a:latin typeface="Trebuchet MS"/>
                <a:ea typeface="Trebuchet MS"/>
                <a:cs typeface="Trebuchet MS"/>
                <a:sym typeface="Trebuchet MS"/>
              </a:defRPr>
            </a:lvl6pPr>
            <a:lvl7pPr indent="0" lvl="6" marL="0" marR="0" rtl="0" algn="l">
              <a:spcBef>
                <a:spcPts val="0"/>
              </a:spcBef>
              <a:buNone/>
              <a:defRPr sz="3600">
                <a:solidFill>
                  <a:schemeClr val="lt1"/>
                </a:solidFill>
                <a:latin typeface="Trebuchet MS"/>
                <a:ea typeface="Trebuchet MS"/>
                <a:cs typeface="Trebuchet MS"/>
                <a:sym typeface="Trebuchet MS"/>
              </a:defRPr>
            </a:lvl7pPr>
            <a:lvl8pPr indent="0" lvl="7" marL="0" marR="0" rtl="0" algn="l">
              <a:spcBef>
                <a:spcPts val="0"/>
              </a:spcBef>
              <a:buNone/>
              <a:defRPr sz="3600">
                <a:solidFill>
                  <a:schemeClr val="lt1"/>
                </a:solidFill>
                <a:latin typeface="Trebuchet MS"/>
                <a:ea typeface="Trebuchet MS"/>
                <a:cs typeface="Trebuchet MS"/>
                <a:sym typeface="Trebuchet MS"/>
              </a:defRPr>
            </a:lvl8pPr>
            <a:lvl9pPr indent="0" lvl="8" marL="0" marR="0" rtl="0" algn="l">
              <a:spcBef>
                <a:spcPts val="0"/>
              </a:spcBef>
              <a:buNone/>
              <a:defRPr sz="3600">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78121"/>
            </a:gs>
            <a:gs pos="50000">
              <a:srgbClr val="D54006"/>
            </a:gs>
            <a:gs pos="100000">
              <a:srgbClr val="8C0000"/>
            </a:gs>
          </a:gsLst>
          <a:lin ang="2520000" scaled="0"/>
        </a:gradFill>
      </p:bgPr>
    </p:bg>
    <p:spTree>
      <p:nvGrpSpPr>
        <p:cNvPr id="5" name="Shape 5"/>
        <p:cNvGrpSpPr/>
        <p:nvPr/>
      </p:nvGrpSpPr>
      <p:grpSpPr>
        <a:xfrm>
          <a:off x="0" y="0"/>
          <a:ext cx="0" cy="0"/>
          <a:chOff x="0" y="0"/>
          <a:chExt cx="0" cy="0"/>
        </a:xfrm>
      </p:grpSpPr>
      <p:pic>
        <p:nvPicPr>
          <p:cNvPr descr="hashOverlay-FullResolve.png" id="6" name="Shape 6"/>
          <p:cNvPicPr preferRelativeResize="0"/>
          <p:nvPr/>
        </p:nvPicPr>
        <p:blipFill rotWithShape="1">
          <a:blip r:embed="rId1">
            <a:alphaModFix amt="10000"/>
          </a:blip>
          <a:srcRect b="0" l="0" r="0" t="0"/>
          <a:stretch/>
        </p:blipFill>
        <p:spPr>
          <a:xfrm>
            <a:off x="0" y="0"/>
            <a:ext cx="12192000" cy="6858000"/>
          </a:xfrm>
          <a:prstGeom prst="rect">
            <a:avLst/>
          </a:prstGeom>
          <a:noFill/>
          <a:ln>
            <a:noFill/>
          </a:ln>
        </p:spPr>
      </p:pic>
      <p:sp>
        <p:nvSpPr>
          <p:cNvPr id="7" name="Shape 7"/>
          <p:cNvSpPr txBox="1"/>
          <p:nvPr>
            <p:ph type="title"/>
          </p:nvPr>
        </p:nvSpPr>
        <p:spPr>
          <a:xfrm>
            <a:off x="680321" y="753228"/>
            <a:ext cx="9613861" cy="1080938"/>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3600"/>
              <a:buFont typeface="Trebuchet MS"/>
              <a:buNone/>
              <a:defRPr b="0" i="0" sz="3600" u="none" cap="none" strike="noStrik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Shape 8"/>
          <p:cNvSpPr txBox="1"/>
          <p:nvPr>
            <p:ph idx="1" type="body"/>
          </p:nvPr>
        </p:nvSpPr>
        <p:spPr>
          <a:xfrm>
            <a:off x="680321" y="2336873"/>
            <a:ext cx="9613861" cy="3599316"/>
          </a:xfrm>
          <a:prstGeom prst="rect">
            <a:avLst/>
          </a:prstGeom>
          <a:noFill/>
          <a:ln>
            <a:noFill/>
          </a:ln>
        </p:spPr>
        <p:txBody>
          <a:bodyPr anchorCtr="0" anchor="t" bIns="91425" lIns="91425" spcFirstLastPara="1" rIns="91425" wrap="square" tIns="91425"/>
          <a:lstStyle>
            <a:lvl1pPr indent="-381000" lvl="0" marL="457200" marR="0" rtl="0" algn="l">
              <a:lnSpc>
                <a:spcPct val="90000"/>
              </a:lnSpc>
              <a:spcBef>
                <a:spcPts val="1000"/>
              </a:spcBef>
              <a:spcAft>
                <a:spcPts val="0"/>
              </a:spcAft>
              <a:buClr>
                <a:schemeClr val="lt1"/>
              </a:buClr>
              <a:buSzPts val="2400"/>
              <a:buFont typeface="Arial"/>
              <a:buChar char="•"/>
              <a:defRPr b="0" i="0" sz="2400" u="none" cap="none" strike="noStrike">
                <a:solidFill>
                  <a:schemeClr val="lt1"/>
                </a:solidFill>
                <a:latin typeface="Trebuchet MS"/>
                <a:ea typeface="Trebuchet MS"/>
                <a:cs typeface="Trebuchet MS"/>
                <a:sym typeface="Trebuchet MS"/>
              </a:defRPr>
            </a:lvl1pPr>
            <a:lvl2pPr indent="-355600" lvl="1" marL="914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Trebuchet MS"/>
                <a:ea typeface="Trebuchet MS"/>
                <a:cs typeface="Trebuchet MS"/>
                <a:sym typeface="Trebuchet MS"/>
              </a:defRPr>
            </a:lvl2pPr>
            <a:lvl3pPr indent="-342900" lvl="2" marL="1371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Trebuchet MS"/>
                <a:ea typeface="Trebuchet MS"/>
                <a:cs typeface="Trebuchet MS"/>
                <a:sym typeface="Trebuchet MS"/>
              </a:defRPr>
            </a:lvl3pPr>
            <a:lvl4pPr indent="-330200" lvl="3" marL="18288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4pPr>
            <a:lvl5pPr indent="-330200" lvl="4" marL="2286000" marR="0" rtl="0" algn="l">
              <a:lnSpc>
                <a:spcPct val="90000"/>
              </a:lnSpc>
              <a:spcBef>
                <a:spcPts val="500"/>
              </a:spcBef>
              <a:spcAft>
                <a:spcPts val="0"/>
              </a:spcAft>
              <a:buClr>
                <a:schemeClr val="lt1"/>
              </a:buClr>
              <a:buSzPts val="1600"/>
              <a:buFont typeface="Arial"/>
              <a:buChar char="•"/>
              <a:defRPr b="0" i="0" sz="1600" u="none" cap="none" strike="noStrike">
                <a:solidFill>
                  <a:schemeClr val="lt1"/>
                </a:solidFill>
                <a:latin typeface="Trebuchet MS"/>
                <a:ea typeface="Trebuchet MS"/>
                <a:cs typeface="Trebuchet MS"/>
                <a:sym typeface="Trebuchet MS"/>
              </a:defRPr>
            </a:lvl5pPr>
            <a:lvl6pPr indent="-317500" lvl="5" marL="27432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6pPr>
            <a:lvl7pPr indent="-317500" lvl="6" marL="32004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7pPr>
            <a:lvl8pPr indent="-317500" lvl="7" marL="3657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8pPr>
            <a:lvl9pPr indent="-317500" lvl="8" marL="41148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9" name="Shape 9"/>
          <p:cNvSpPr txBox="1"/>
          <p:nvPr>
            <p:ph idx="10" type="dt"/>
          </p:nvPr>
        </p:nvSpPr>
        <p:spPr>
          <a:xfrm>
            <a:off x="7550981" y="5936187"/>
            <a:ext cx="2743200" cy="365125"/>
          </a:xfrm>
          <a:prstGeom prst="rect">
            <a:avLst/>
          </a:prstGeom>
          <a:noFill/>
          <a:ln>
            <a:noFill/>
          </a:ln>
        </p:spPr>
        <p:txBody>
          <a:bodyPr anchorCtr="0" anchor="ctr" bIns="91425" lIns="91425" spcFirstLastPara="1" rIns="91425" wrap="square" tIns="91425"/>
          <a:lstStyle>
            <a:lvl1pPr lvl="0" marR="0" rtl="0" algn="r">
              <a:spcBef>
                <a:spcPts val="0"/>
              </a:spcBef>
              <a:spcAft>
                <a:spcPts val="0"/>
              </a:spcAft>
              <a:buSzPts val="1400"/>
              <a:buNone/>
              <a:defRPr b="0" i="0" sz="105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0" name="Shape 10"/>
          <p:cNvSpPr txBox="1"/>
          <p:nvPr>
            <p:ph idx="11" type="ftr"/>
          </p:nvPr>
        </p:nvSpPr>
        <p:spPr>
          <a:xfrm>
            <a:off x="680321" y="5936188"/>
            <a:ext cx="6870660" cy="365125"/>
          </a:xfrm>
          <a:prstGeom prst="rect">
            <a:avLst/>
          </a:prstGeom>
          <a:noFill/>
          <a:ln>
            <a:noFill/>
          </a:ln>
        </p:spPr>
        <p:txBody>
          <a:bodyPr anchorCtr="0" anchor="ctr" bIns="91425" lIns="91425" spcFirstLastPara="1" rIns="91425" wrap="square" tIns="91425"/>
          <a:lstStyle>
            <a:lvl1pPr lvl="0" marR="0" rtl="0" algn="l">
              <a:spcBef>
                <a:spcPts val="0"/>
              </a:spcBef>
              <a:spcAft>
                <a:spcPts val="0"/>
              </a:spcAft>
              <a:buSzPts val="1400"/>
              <a:buNone/>
              <a:defRPr b="0" i="0" sz="105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11" name="Shape 11"/>
          <p:cNvSpPr txBox="1"/>
          <p:nvPr>
            <p:ph idx="12" type="sldNum"/>
          </p:nvPr>
        </p:nvSpPr>
        <p:spPr>
          <a:xfrm>
            <a:off x="10729455" y="753227"/>
            <a:ext cx="1154151" cy="1090789"/>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3600" u="none" cap="none" strike="noStrike">
                <a:solidFill>
                  <a:schemeClr val="lt1"/>
                </a:solidFill>
                <a:latin typeface="Trebuchet MS"/>
                <a:ea typeface="Trebuchet MS"/>
                <a:cs typeface="Trebuchet MS"/>
                <a:sym typeface="Trebuchet MS"/>
              </a:defRPr>
            </a:lvl1pPr>
            <a:lvl2pPr indent="0" lvl="1" marL="0" marR="0" rtl="0" algn="l">
              <a:spcBef>
                <a:spcPts val="0"/>
              </a:spcBef>
              <a:buNone/>
              <a:defRPr b="0" i="0" sz="3600" u="none" cap="none" strike="noStrike">
                <a:solidFill>
                  <a:schemeClr val="lt1"/>
                </a:solidFill>
                <a:latin typeface="Trebuchet MS"/>
                <a:ea typeface="Trebuchet MS"/>
                <a:cs typeface="Trebuchet MS"/>
                <a:sym typeface="Trebuchet MS"/>
              </a:defRPr>
            </a:lvl2pPr>
            <a:lvl3pPr indent="0" lvl="2" marL="0" marR="0" rtl="0" algn="l">
              <a:spcBef>
                <a:spcPts val="0"/>
              </a:spcBef>
              <a:buNone/>
              <a:defRPr b="0" i="0" sz="3600" u="none" cap="none" strike="noStrike">
                <a:solidFill>
                  <a:schemeClr val="lt1"/>
                </a:solidFill>
                <a:latin typeface="Trebuchet MS"/>
                <a:ea typeface="Trebuchet MS"/>
                <a:cs typeface="Trebuchet MS"/>
                <a:sym typeface="Trebuchet MS"/>
              </a:defRPr>
            </a:lvl3pPr>
            <a:lvl4pPr indent="0" lvl="3" marL="0" marR="0" rtl="0" algn="l">
              <a:spcBef>
                <a:spcPts val="0"/>
              </a:spcBef>
              <a:buNone/>
              <a:defRPr b="0" i="0" sz="3600" u="none" cap="none" strike="noStrike">
                <a:solidFill>
                  <a:schemeClr val="lt1"/>
                </a:solidFill>
                <a:latin typeface="Trebuchet MS"/>
                <a:ea typeface="Trebuchet MS"/>
                <a:cs typeface="Trebuchet MS"/>
                <a:sym typeface="Trebuchet MS"/>
              </a:defRPr>
            </a:lvl4pPr>
            <a:lvl5pPr indent="0" lvl="4" marL="0" marR="0" rtl="0" algn="l">
              <a:spcBef>
                <a:spcPts val="0"/>
              </a:spcBef>
              <a:buNone/>
              <a:defRPr b="0" i="0" sz="3600" u="none" cap="none" strike="noStrike">
                <a:solidFill>
                  <a:schemeClr val="lt1"/>
                </a:solidFill>
                <a:latin typeface="Trebuchet MS"/>
                <a:ea typeface="Trebuchet MS"/>
                <a:cs typeface="Trebuchet MS"/>
                <a:sym typeface="Trebuchet MS"/>
              </a:defRPr>
            </a:lvl5pPr>
            <a:lvl6pPr indent="0" lvl="5" marL="0" marR="0" rtl="0" algn="l">
              <a:spcBef>
                <a:spcPts val="0"/>
              </a:spcBef>
              <a:buNone/>
              <a:defRPr b="0" i="0" sz="3600" u="none" cap="none" strike="noStrike">
                <a:solidFill>
                  <a:schemeClr val="lt1"/>
                </a:solidFill>
                <a:latin typeface="Trebuchet MS"/>
                <a:ea typeface="Trebuchet MS"/>
                <a:cs typeface="Trebuchet MS"/>
                <a:sym typeface="Trebuchet MS"/>
              </a:defRPr>
            </a:lvl6pPr>
            <a:lvl7pPr indent="0" lvl="6" marL="0" marR="0" rtl="0" algn="l">
              <a:spcBef>
                <a:spcPts val="0"/>
              </a:spcBef>
              <a:buNone/>
              <a:defRPr b="0" i="0" sz="3600" u="none" cap="none" strike="noStrike">
                <a:solidFill>
                  <a:schemeClr val="lt1"/>
                </a:solidFill>
                <a:latin typeface="Trebuchet MS"/>
                <a:ea typeface="Trebuchet MS"/>
                <a:cs typeface="Trebuchet MS"/>
                <a:sym typeface="Trebuchet MS"/>
              </a:defRPr>
            </a:lvl7pPr>
            <a:lvl8pPr indent="0" lvl="7" marL="0" marR="0" rtl="0" algn="l">
              <a:spcBef>
                <a:spcPts val="0"/>
              </a:spcBef>
              <a:buNone/>
              <a:defRPr b="0" i="0" sz="3600" u="none" cap="none" strike="noStrike">
                <a:solidFill>
                  <a:schemeClr val="lt1"/>
                </a:solidFill>
                <a:latin typeface="Trebuchet MS"/>
                <a:ea typeface="Trebuchet MS"/>
                <a:cs typeface="Trebuchet MS"/>
                <a:sym typeface="Trebuchet MS"/>
              </a:defRPr>
            </a:lvl8pPr>
            <a:lvl9pPr indent="0" lvl="8" marL="0" marR="0" rtl="0" algn="l">
              <a:spcBef>
                <a:spcPts val="0"/>
              </a:spcBef>
              <a:buNone/>
              <a:defRPr b="0" i="0" sz="3600" u="none" cap="none" strike="noStrike">
                <a:solidFill>
                  <a:schemeClr val="lt1"/>
                </a:solidFill>
                <a:latin typeface="Trebuchet MS"/>
                <a:ea typeface="Trebuchet MS"/>
                <a:cs typeface="Trebuchet MS"/>
                <a:sym typeface="Trebuchet MS"/>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ctrTitle"/>
          </p:nvPr>
        </p:nvSpPr>
        <p:spPr>
          <a:xfrm>
            <a:off x="680322" y="2733709"/>
            <a:ext cx="8144134" cy="1373070"/>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lt1"/>
              </a:buClr>
              <a:buSzPts val="5400"/>
              <a:buFont typeface="Trebuchet MS"/>
              <a:buNone/>
            </a:pPr>
            <a:r>
              <a:rPr b="0" i="0" lang="en-US" sz="5400" u="none" cap="none" strike="noStrike">
                <a:solidFill>
                  <a:schemeClr val="lt1"/>
                </a:solidFill>
                <a:latin typeface="Trebuchet MS"/>
                <a:ea typeface="Trebuchet MS"/>
                <a:cs typeface="Trebuchet MS"/>
                <a:sym typeface="Trebuchet MS"/>
              </a:rPr>
              <a:t>Leinfelden-Echterdingen</a:t>
            </a:r>
            <a:endParaRPr/>
          </a:p>
        </p:txBody>
      </p:sp>
      <p:sp>
        <p:nvSpPr>
          <p:cNvPr id="203" name="Shape 203"/>
          <p:cNvSpPr txBox="1"/>
          <p:nvPr>
            <p:ph idx="1" type="subTitle"/>
          </p:nvPr>
        </p:nvSpPr>
        <p:spPr>
          <a:xfrm>
            <a:off x="680322" y="4394039"/>
            <a:ext cx="8144134" cy="1117687"/>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Trebuchet MS"/>
                <a:ea typeface="Trebuchet MS"/>
                <a:cs typeface="Trebuchet MS"/>
                <a:sym typeface="Trebuchet MS"/>
              </a:rPr>
              <a:t>June </a:t>
            </a:r>
            <a:r>
              <a:rPr lang="en-US"/>
              <a:t> 2018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Trebuchet MS"/>
              <a:buNone/>
            </a:pPr>
            <a:r>
              <a:rPr b="0" i="0" lang="en-US" sz="3600" u="none" cap="none" strike="noStrike">
                <a:solidFill>
                  <a:schemeClr val="lt1"/>
                </a:solidFill>
                <a:latin typeface="Trebuchet MS"/>
                <a:ea typeface="Trebuchet MS"/>
                <a:cs typeface="Trebuchet MS"/>
                <a:sym typeface="Trebuchet MS"/>
              </a:rPr>
              <a:t>Social Media Requirements</a:t>
            </a:r>
            <a:endParaRPr/>
          </a:p>
        </p:txBody>
      </p:sp>
      <p:sp>
        <p:nvSpPr>
          <p:cNvPr id="209" name="Shape 209"/>
          <p:cNvSpPr txBox="1"/>
          <p:nvPr/>
        </p:nvSpPr>
        <p:spPr>
          <a:xfrm>
            <a:off x="680321" y="2410691"/>
            <a:ext cx="9322661"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Trebuchet MS"/>
                <a:ea typeface="Trebuchet MS"/>
                <a:cs typeface="Trebuchet MS"/>
                <a:sym typeface="Trebuchet MS"/>
              </a:rPr>
              <a:t>Students will be required to provide a photograph and a brief caption/description of the photo based on the schedule (attached)</a:t>
            </a:r>
            <a:endParaRPr/>
          </a:p>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a:p>
            <a:pPr indent="-171450" lvl="0" marL="285750" marR="0" rtl="0" algn="l">
              <a:spcBef>
                <a:spcPts val="0"/>
              </a:spcBef>
              <a:spcAft>
                <a:spcPts val="0"/>
              </a:spcAft>
              <a:buClr>
                <a:schemeClr val="lt1"/>
              </a:buClr>
              <a:buSzPts val="1800"/>
              <a:buFont typeface="Arial"/>
              <a:buNone/>
            </a:pPr>
            <a:r>
              <a:t/>
            </a:r>
            <a:endParaRPr sz="1800">
              <a:solidFill>
                <a:schemeClr val="lt1"/>
              </a:solidFill>
              <a:latin typeface="Trebuchet MS"/>
              <a:ea typeface="Trebuchet MS"/>
              <a:cs typeface="Trebuchet MS"/>
              <a:sym typeface="Trebuchet MS"/>
            </a:endParaRPr>
          </a:p>
        </p:txBody>
      </p:sp>
      <p:sp>
        <p:nvSpPr>
          <p:cNvPr id="210" name="Shape 210"/>
          <p:cNvSpPr txBox="1"/>
          <p:nvPr/>
        </p:nvSpPr>
        <p:spPr>
          <a:xfrm>
            <a:off x="5916975" y="3769592"/>
            <a:ext cx="5776261"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rebuchet MS"/>
                <a:ea typeface="Trebuchet MS"/>
                <a:cs typeface="Trebuchet MS"/>
                <a:sym typeface="Trebuchet MS"/>
              </a:rPr>
              <a:t>Schupfnudeln mit Sauerkraut</a:t>
            </a:r>
            <a:endParaRPr/>
          </a:p>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a:p>
            <a:pPr indent="0" lvl="0" marL="0" marR="0" rtl="0" algn="l">
              <a:spcBef>
                <a:spcPts val="0"/>
              </a:spcBef>
              <a:spcAft>
                <a:spcPts val="0"/>
              </a:spcAft>
              <a:buNone/>
            </a:pPr>
            <a:r>
              <a:rPr lang="en-US" sz="1800">
                <a:solidFill>
                  <a:schemeClr val="lt1"/>
                </a:solidFill>
                <a:latin typeface="Trebuchet MS"/>
                <a:ea typeface="Trebuchet MS"/>
                <a:cs typeface="Trebuchet MS"/>
                <a:sym typeface="Trebuchet MS"/>
              </a:rPr>
              <a:t>Today my host mother made a meal for me at lunch. This food is common in the region of Swabia (Schwaben) and the noodles are sometimes made with potato. They are commonly served with sauerkraut, which is fermented cabbage. </a:t>
            </a:r>
            <a:endParaRPr/>
          </a:p>
          <a:p>
            <a:pPr indent="0" lvl="0" marL="0" marR="0" rtl="0" algn="ctr">
              <a:spcBef>
                <a:spcPts val="0"/>
              </a:spcBef>
              <a:spcAft>
                <a:spcPts val="0"/>
              </a:spcAft>
              <a:buNone/>
            </a:pPr>
            <a:r>
              <a:t/>
            </a:r>
            <a:endParaRPr sz="1800">
              <a:solidFill>
                <a:schemeClr val="lt1"/>
              </a:solidFill>
              <a:latin typeface="Trebuchet MS"/>
              <a:ea typeface="Trebuchet MS"/>
              <a:cs typeface="Trebuchet MS"/>
              <a:sym typeface="Trebuchet MS"/>
            </a:endParaRPr>
          </a:p>
        </p:txBody>
      </p:sp>
      <p:pic>
        <p:nvPicPr>
          <p:cNvPr id="211" name="Shape 211"/>
          <p:cNvPicPr preferRelativeResize="0"/>
          <p:nvPr/>
        </p:nvPicPr>
        <p:blipFill rotWithShape="1">
          <a:blip r:embed="rId3">
            <a:alphaModFix/>
          </a:blip>
          <a:srcRect b="0" l="0" r="0" t="0"/>
          <a:stretch/>
        </p:blipFill>
        <p:spPr>
          <a:xfrm>
            <a:off x="941832" y="3414268"/>
            <a:ext cx="4545419" cy="30189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Trebuchet MS"/>
              <a:buNone/>
            </a:pPr>
            <a:r>
              <a:rPr b="0" i="0" lang="en-US" sz="3600" u="none" cap="none" strike="noStrike">
                <a:solidFill>
                  <a:schemeClr val="lt1"/>
                </a:solidFill>
                <a:latin typeface="Trebuchet MS"/>
                <a:ea typeface="Trebuchet MS"/>
                <a:cs typeface="Trebuchet MS"/>
                <a:sym typeface="Trebuchet MS"/>
              </a:rPr>
              <a:t>House Guest Etiquette</a:t>
            </a:r>
            <a:endParaRPr/>
          </a:p>
        </p:txBody>
      </p:sp>
      <p:sp>
        <p:nvSpPr>
          <p:cNvPr id="217" name="Shape 217"/>
          <p:cNvSpPr txBox="1"/>
          <p:nvPr/>
        </p:nvSpPr>
        <p:spPr>
          <a:xfrm>
            <a:off x="680321" y="2355273"/>
            <a:ext cx="10458734" cy="3970318"/>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Trebuchet MS"/>
                <a:ea typeface="Trebuchet MS"/>
                <a:cs typeface="Trebuchet MS"/>
                <a:sym typeface="Trebuchet MS"/>
              </a:rPr>
              <a:t>Bring gifts – Something from York, candy, books, etc</a:t>
            </a:r>
            <a:endParaRPr sz="1800">
              <a:solidFill>
                <a:schemeClr val="lt1"/>
              </a:solidFill>
              <a:latin typeface="Trebuchet MS"/>
              <a:ea typeface="Trebuchet MS"/>
              <a:cs typeface="Trebuchet MS"/>
              <a:sym typeface="Trebuchet MS"/>
            </a:endParaRPr>
          </a:p>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Trebuchet MS"/>
                <a:ea typeface="Trebuchet MS"/>
                <a:cs typeface="Trebuchet MS"/>
                <a:sym typeface="Trebuchet MS"/>
              </a:rPr>
              <a:t>Short showers</a:t>
            </a:r>
            <a:endParaRPr/>
          </a:p>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Trebuchet MS"/>
                <a:ea typeface="Trebuchet MS"/>
                <a:cs typeface="Trebuchet MS"/>
                <a:sym typeface="Trebuchet MS"/>
              </a:rPr>
              <a:t>Stay tidy</a:t>
            </a:r>
            <a:endParaRPr/>
          </a:p>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Trebuchet MS"/>
                <a:ea typeface="Trebuchet MS"/>
                <a:cs typeface="Trebuchet MS"/>
                <a:sym typeface="Trebuchet MS"/>
              </a:rPr>
              <a:t>Ask before using/eating</a:t>
            </a:r>
            <a:endParaRPr/>
          </a:p>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Trebuchet MS"/>
                <a:ea typeface="Trebuchet MS"/>
                <a:cs typeface="Trebuchet MS"/>
                <a:sym typeface="Trebuchet MS"/>
              </a:rPr>
              <a:t>Make sure you voice your opinion if asked what you like/don’t like</a:t>
            </a:r>
            <a:endParaRPr/>
          </a:p>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Trebuchet MS"/>
                <a:ea typeface="Trebuchet MS"/>
                <a:cs typeface="Trebuchet MS"/>
                <a:sym typeface="Trebuchet MS"/>
              </a:rPr>
              <a:t>Bring family photos</a:t>
            </a:r>
            <a:endParaRPr/>
          </a:p>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Trebuchet MS"/>
                <a:ea typeface="Trebuchet MS"/>
                <a:cs typeface="Trebuchet MS"/>
                <a:sym typeface="Trebuchet MS"/>
              </a:rPr>
              <a:t>Have advanced contact with families</a:t>
            </a:r>
            <a:endParaRPr/>
          </a:p>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Trebuchet MS"/>
              <a:buNone/>
            </a:pPr>
            <a:r>
              <a:rPr b="0" i="0" lang="en-US" sz="3600" u="none" cap="none" strike="noStrike">
                <a:solidFill>
                  <a:schemeClr val="lt1"/>
                </a:solidFill>
                <a:latin typeface="Trebuchet MS"/>
                <a:ea typeface="Trebuchet MS"/>
                <a:cs typeface="Trebuchet MS"/>
                <a:sym typeface="Trebuchet MS"/>
              </a:rPr>
              <a:t>Budgeting</a:t>
            </a:r>
            <a:endParaRPr/>
          </a:p>
        </p:txBody>
      </p:sp>
      <p:sp>
        <p:nvSpPr>
          <p:cNvPr id="223" name="Shape 223"/>
          <p:cNvSpPr txBox="1"/>
          <p:nvPr/>
        </p:nvSpPr>
        <p:spPr>
          <a:xfrm>
            <a:off x="501063" y="2230582"/>
            <a:ext cx="10861964" cy="3477875"/>
          </a:xfrm>
          <a:prstGeom prst="rect">
            <a:avLst/>
          </a:prstGeom>
          <a:noFill/>
          <a:ln>
            <a:noFill/>
          </a:ln>
        </p:spPr>
        <p:txBody>
          <a:bodyPr anchorCtr="0" anchor="t" bIns="45700" lIns="91425" spcFirstLastPara="1" rIns="91425" wrap="square" tIns="45700">
            <a:noAutofit/>
          </a:bodyPr>
          <a:lstStyle/>
          <a:p>
            <a:pPr indent="-133350" lvl="0" marL="285750" marR="0" rtl="0" algn="l">
              <a:spcBef>
                <a:spcPts val="0"/>
              </a:spcBef>
              <a:spcAft>
                <a:spcPts val="0"/>
              </a:spcAft>
              <a:buClr>
                <a:schemeClr val="lt1"/>
              </a:buClr>
              <a:buSzPts val="2400"/>
              <a:buFont typeface="Arial"/>
              <a:buNone/>
            </a:pPr>
            <a:r>
              <a:t/>
            </a:r>
            <a:endParaRPr sz="24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Trebuchet MS"/>
                <a:ea typeface="Trebuchet MS"/>
                <a:cs typeface="Trebuchet MS"/>
                <a:sym typeface="Trebuchet MS"/>
              </a:rPr>
              <a:t>Currency exchange</a:t>
            </a:r>
            <a:endParaRPr/>
          </a:p>
          <a:p>
            <a:pPr indent="0" lvl="0" marL="0" marR="0" rtl="0" algn="l">
              <a:spcBef>
                <a:spcPts val="0"/>
              </a:spcBef>
              <a:spcAft>
                <a:spcPts val="0"/>
              </a:spcAft>
              <a:buNone/>
            </a:pPr>
            <a:r>
              <a:t/>
            </a:r>
            <a:endParaRPr sz="24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Trebuchet MS"/>
                <a:ea typeface="Trebuchet MS"/>
                <a:cs typeface="Trebuchet MS"/>
                <a:sym typeface="Trebuchet MS"/>
              </a:rPr>
              <a:t>Cash on person - 50 euros</a:t>
            </a:r>
            <a:endParaRPr/>
          </a:p>
          <a:p>
            <a:pPr indent="-133350" lvl="0" marL="285750" marR="0" rtl="0" algn="l">
              <a:spcBef>
                <a:spcPts val="0"/>
              </a:spcBef>
              <a:spcAft>
                <a:spcPts val="0"/>
              </a:spcAft>
              <a:buClr>
                <a:schemeClr val="lt1"/>
              </a:buClr>
              <a:buSzPts val="2400"/>
              <a:buFont typeface="Arial"/>
              <a:buNone/>
            </a:pPr>
            <a:r>
              <a:t/>
            </a:r>
            <a:endParaRPr sz="24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Trebuchet MS"/>
                <a:ea typeface="Trebuchet MS"/>
                <a:cs typeface="Trebuchet MS"/>
                <a:sym typeface="Trebuchet MS"/>
              </a:rPr>
              <a:t>Daily spending</a:t>
            </a:r>
            <a:endParaRPr/>
          </a:p>
          <a:p>
            <a:pPr indent="-133350" lvl="0" marL="285750" marR="0" rtl="0" algn="l">
              <a:spcBef>
                <a:spcPts val="0"/>
              </a:spcBef>
              <a:spcAft>
                <a:spcPts val="0"/>
              </a:spcAft>
              <a:buClr>
                <a:schemeClr val="lt1"/>
              </a:buClr>
              <a:buSzPts val="2400"/>
              <a:buFont typeface="Arial"/>
              <a:buNone/>
            </a:pPr>
            <a:r>
              <a:t/>
            </a:r>
            <a:endParaRPr sz="24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2400"/>
              <a:buFont typeface="Arial"/>
              <a:buChar char="•"/>
            </a:pPr>
            <a:r>
              <a:rPr lang="en-US" sz="2400">
                <a:solidFill>
                  <a:schemeClr val="lt1"/>
                </a:solidFill>
                <a:latin typeface="Trebuchet MS"/>
                <a:ea typeface="Trebuchet MS"/>
                <a:cs typeface="Trebuchet MS"/>
                <a:sym typeface="Trebuchet MS"/>
              </a:rPr>
              <a:t>Consider funds for food during activities</a:t>
            </a:r>
            <a:endParaRPr/>
          </a:p>
          <a:p>
            <a:pPr indent="-107950" lvl="0" marL="285750" marR="0" rtl="0" algn="l">
              <a:spcBef>
                <a:spcPts val="0"/>
              </a:spcBef>
              <a:spcAft>
                <a:spcPts val="0"/>
              </a:spcAft>
              <a:buClr>
                <a:schemeClr val="lt1"/>
              </a:buClr>
              <a:buSzPts val="2800"/>
              <a:buFont typeface="Arial"/>
              <a:buNone/>
            </a:pPr>
            <a:r>
              <a:t/>
            </a:r>
            <a:endParaRPr sz="2800">
              <a:solidFill>
                <a:schemeClr val="lt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Trebuchet MS"/>
              <a:buNone/>
            </a:pPr>
            <a:r>
              <a:rPr b="0" i="0" lang="en-US" sz="3600" u="none" cap="none" strike="noStrike">
                <a:solidFill>
                  <a:schemeClr val="lt1"/>
                </a:solidFill>
                <a:latin typeface="Trebuchet MS"/>
                <a:ea typeface="Trebuchet MS"/>
                <a:cs typeface="Trebuchet MS"/>
                <a:sym typeface="Trebuchet MS"/>
              </a:rPr>
              <a:t>AAA Travel Cards</a:t>
            </a:r>
            <a:endParaRPr/>
          </a:p>
        </p:txBody>
      </p:sp>
      <p:sp>
        <p:nvSpPr>
          <p:cNvPr id="229" name="Shape 229"/>
          <p:cNvSpPr txBox="1"/>
          <p:nvPr/>
        </p:nvSpPr>
        <p:spPr>
          <a:xfrm>
            <a:off x="611899" y="2923310"/>
            <a:ext cx="10861964" cy="2246769"/>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2800"/>
              <a:buFont typeface="Arial"/>
              <a:buChar char="•"/>
            </a:pPr>
            <a:r>
              <a:rPr lang="en-US" sz="2800">
                <a:solidFill>
                  <a:schemeClr val="lt1"/>
                </a:solidFill>
                <a:latin typeface="Trebuchet MS"/>
                <a:ea typeface="Trebuchet MS"/>
                <a:cs typeface="Trebuchet MS"/>
                <a:sym typeface="Trebuchet MS"/>
              </a:rPr>
              <a:t>Available for students 16 years and older</a:t>
            </a:r>
            <a:endParaRPr/>
          </a:p>
          <a:p>
            <a:pPr indent="0" lvl="0" marL="0" marR="0" rtl="0" algn="l">
              <a:spcBef>
                <a:spcPts val="0"/>
              </a:spcBef>
              <a:spcAft>
                <a:spcPts val="0"/>
              </a:spcAft>
              <a:buNone/>
            </a:pPr>
            <a:r>
              <a:t/>
            </a:r>
            <a:endParaRPr sz="28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2800"/>
              <a:buFont typeface="Arial"/>
              <a:buChar char="•"/>
            </a:pPr>
            <a:r>
              <a:rPr lang="en-US" sz="2800">
                <a:solidFill>
                  <a:schemeClr val="lt1"/>
                </a:solidFill>
                <a:latin typeface="Trebuchet MS"/>
                <a:ea typeface="Trebuchet MS"/>
                <a:cs typeface="Trebuchet MS"/>
                <a:sym typeface="Trebuchet MS"/>
              </a:rPr>
              <a:t>Parents may get in their name </a:t>
            </a:r>
            <a:endParaRPr/>
          </a:p>
          <a:p>
            <a:pPr indent="0" lvl="0" marL="0" marR="0" rtl="0" algn="l">
              <a:spcBef>
                <a:spcPts val="0"/>
              </a:spcBef>
              <a:spcAft>
                <a:spcPts val="0"/>
              </a:spcAft>
              <a:buNone/>
            </a:pPr>
            <a:r>
              <a:t/>
            </a:r>
            <a:endParaRPr sz="28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2800"/>
              <a:buFont typeface="Arial"/>
              <a:buChar char="•"/>
            </a:pPr>
            <a:r>
              <a:rPr lang="en-US" sz="2800">
                <a:solidFill>
                  <a:schemeClr val="lt1"/>
                </a:solidFill>
                <a:latin typeface="Trebuchet MS"/>
                <a:ea typeface="Trebuchet MS"/>
                <a:cs typeface="Trebuchet MS"/>
                <a:sym typeface="Trebuchet MS"/>
              </a:rPr>
              <a:t>Younger students could also take a Visa Gift Card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680321" y="753228"/>
            <a:ext cx="9613861" cy="10809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Trebuchet MS"/>
              <a:buNone/>
            </a:pPr>
            <a:r>
              <a:rPr b="0" i="0" lang="en-US" sz="3600" u="none" cap="none" strike="noStrike">
                <a:solidFill>
                  <a:schemeClr val="lt1"/>
                </a:solidFill>
                <a:latin typeface="Trebuchet MS"/>
                <a:ea typeface="Trebuchet MS"/>
                <a:cs typeface="Trebuchet MS"/>
                <a:sym typeface="Trebuchet MS"/>
              </a:rPr>
              <a:t>Parent Prep Packet</a:t>
            </a:r>
            <a:endParaRPr/>
          </a:p>
        </p:txBody>
      </p:sp>
      <p:sp>
        <p:nvSpPr>
          <p:cNvPr id="235" name="Shape 235"/>
          <p:cNvSpPr txBox="1"/>
          <p:nvPr/>
        </p:nvSpPr>
        <p:spPr>
          <a:xfrm>
            <a:off x="512618" y="2590800"/>
            <a:ext cx="9462655" cy="3816429"/>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lt1"/>
              </a:buClr>
              <a:buSzPts val="3200"/>
              <a:buFont typeface="Arial"/>
              <a:buChar char="•"/>
            </a:pPr>
            <a:r>
              <a:rPr lang="en-US" sz="3200">
                <a:solidFill>
                  <a:schemeClr val="lt1"/>
                </a:solidFill>
                <a:latin typeface="Trebuchet MS"/>
                <a:ea typeface="Trebuchet MS"/>
                <a:cs typeface="Trebuchet MS"/>
                <a:sym typeface="Trebuchet MS"/>
              </a:rPr>
              <a:t>Copy of Passport</a:t>
            </a:r>
            <a:endParaRPr/>
          </a:p>
          <a:p>
            <a:pPr indent="0" lvl="0" marL="0" marR="0" rtl="0" algn="l">
              <a:spcBef>
                <a:spcPts val="0"/>
              </a:spcBef>
              <a:spcAft>
                <a:spcPts val="0"/>
              </a:spcAft>
              <a:buNone/>
            </a:pPr>
            <a:r>
              <a:t/>
            </a:r>
            <a:endParaRPr sz="32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3200"/>
              <a:buFont typeface="Arial"/>
              <a:buChar char="•"/>
            </a:pPr>
            <a:r>
              <a:rPr lang="en-US" sz="3200">
                <a:solidFill>
                  <a:schemeClr val="lt1"/>
                </a:solidFill>
                <a:latin typeface="Trebuchet MS"/>
                <a:ea typeface="Trebuchet MS"/>
                <a:cs typeface="Trebuchet MS"/>
                <a:sym typeface="Trebuchet MS"/>
              </a:rPr>
              <a:t>Copy of Visa Card / Travel Card</a:t>
            </a:r>
            <a:endParaRPr/>
          </a:p>
          <a:p>
            <a:pPr indent="0" lvl="0" marL="0" marR="0" rtl="0" algn="l">
              <a:spcBef>
                <a:spcPts val="0"/>
              </a:spcBef>
              <a:spcAft>
                <a:spcPts val="0"/>
              </a:spcAft>
              <a:buNone/>
            </a:pPr>
            <a:r>
              <a:t/>
            </a:r>
            <a:endParaRPr sz="32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3200"/>
              <a:buFont typeface="Arial"/>
              <a:buChar char="•"/>
            </a:pPr>
            <a:r>
              <a:rPr lang="en-US" sz="3200">
                <a:solidFill>
                  <a:schemeClr val="lt1"/>
                </a:solidFill>
                <a:latin typeface="Trebuchet MS"/>
                <a:ea typeface="Trebuchet MS"/>
                <a:cs typeface="Trebuchet MS"/>
                <a:sym typeface="Trebuchet MS"/>
              </a:rPr>
              <a:t>Flight information</a:t>
            </a:r>
            <a:endParaRPr/>
          </a:p>
          <a:p>
            <a:pPr indent="0" lvl="0" marL="0" marR="0" rtl="0" algn="l">
              <a:spcBef>
                <a:spcPts val="0"/>
              </a:spcBef>
              <a:spcAft>
                <a:spcPts val="0"/>
              </a:spcAft>
              <a:buNone/>
            </a:pPr>
            <a:r>
              <a:t/>
            </a:r>
            <a:endParaRPr sz="3200">
              <a:solidFill>
                <a:schemeClr val="lt1"/>
              </a:solidFill>
              <a:latin typeface="Trebuchet MS"/>
              <a:ea typeface="Trebuchet MS"/>
              <a:cs typeface="Trebuchet MS"/>
              <a:sym typeface="Trebuchet MS"/>
            </a:endParaRPr>
          </a:p>
          <a:p>
            <a:pPr indent="-285750" lvl="0" marL="285750" marR="0" rtl="0" algn="l">
              <a:spcBef>
                <a:spcPts val="0"/>
              </a:spcBef>
              <a:spcAft>
                <a:spcPts val="0"/>
              </a:spcAft>
              <a:buClr>
                <a:schemeClr val="lt1"/>
              </a:buClr>
              <a:buSzPts val="3200"/>
              <a:buFont typeface="Arial"/>
              <a:buChar char="•"/>
            </a:pPr>
            <a:r>
              <a:rPr lang="en-US" sz="3200">
                <a:solidFill>
                  <a:schemeClr val="lt1"/>
                </a:solidFill>
                <a:latin typeface="Trebuchet MS"/>
                <a:ea typeface="Trebuchet MS"/>
                <a:cs typeface="Trebuchet MS"/>
                <a:sym typeface="Trebuchet MS"/>
              </a:rPr>
              <a:t>Chair / Co-Chair contact information</a:t>
            </a:r>
            <a:endParaRPr/>
          </a:p>
          <a:p>
            <a:pPr indent="0" lvl="0" marL="0" marR="0" rtl="0" algn="l">
              <a:spcBef>
                <a:spcPts val="0"/>
              </a:spcBef>
              <a:spcAft>
                <a:spcPts val="0"/>
              </a:spcAft>
              <a:buNone/>
            </a:pPr>
            <a:r>
              <a:t/>
            </a:r>
            <a:endParaRPr sz="1800">
              <a:solidFill>
                <a:schemeClr val="lt1"/>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rlin">
  <a:themeElements>
    <a:clrScheme name="Berlin">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